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1" r:id="rId1"/>
  </p:sldMasterIdLst>
  <p:notesMasterIdLst>
    <p:notesMasterId r:id="rId31"/>
  </p:notesMasterIdLst>
  <p:sldIdLst>
    <p:sldId id="256" r:id="rId2"/>
    <p:sldId id="259" r:id="rId3"/>
    <p:sldId id="260" r:id="rId4"/>
    <p:sldId id="261" r:id="rId5"/>
    <p:sldId id="262" r:id="rId6"/>
    <p:sldId id="266" r:id="rId7"/>
    <p:sldId id="265" r:id="rId8"/>
    <p:sldId id="281" r:id="rId9"/>
    <p:sldId id="263" r:id="rId10"/>
    <p:sldId id="267" r:id="rId11"/>
    <p:sldId id="270" r:id="rId12"/>
    <p:sldId id="264" r:id="rId13"/>
    <p:sldId id="271" r:id="rId14"/>
    <p:sldId id="274" r:id="rId15"/>
    <p:sldId id="280" r:id="rId16"/>
    <p:sldId id="313" r:id="rId17"/>
    <p:sldId id="279" r:id="rId18"/>
    <p:sldId id="315" r:id="rId19"/>
    <p:sldId id="284" r:id="rId20"/>
    <p:sldId id="316" r:id="rId21"/>
    <p:sldId id="317" r:id="rId22"/>
    <p:sldId id="318" r:id="rId23"/>
    <p:sldId id="276" r:id="rId24"/>
    <p:sldId id="286" r:id="rId25"/>
    <p:sldId id="282" r:id="rId26"/>
    <p:sldId id="319" r:id="rId27"/>
    <p:sldId id="287" r:id="rId28"/>
    <p:sldId id="285" r:id="rId29"/>
    <p:sldId id="321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ource Sans Pro" panose="020B060402020202020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Play" panose="020B0604020202020204" charset="0"/>
      <p:regular r:id="rId42"/>
      <p:bold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C1B22-0D96-4148-B53A-71693AC6E585}">
  <a:tblStyle styleId="{423C1B22-0D96-4148-B53A-71693AC6E5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60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8177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3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10a9ee379fb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10a9ee379fb_0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581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10a69f0788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10a69f0788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077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10a69f0788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10a69f0788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706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10a9ee379fb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10a9ee379fb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54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10a69f0788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10a69f0788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212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g10a69f0788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9" name="Google Shape;3279;g10a69f078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098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g10a69f0788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9" name="Google Shape;3279;g10a69f078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418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0a69f0788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0a69f0788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34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0a69f0788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0a69f0788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53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10a69f0788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10a69f0788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6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556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10a69f0788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10a69f0788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189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10a69f0788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10a69f0788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961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10a69f0788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10a69f0788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750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0a69f078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0a69f078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970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g10a69f0788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6" name="Google Shape;3346;g10a69f07881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482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g10a69f0788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0" name="Google Shape;3300;g10a69f0788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844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g10a69f0788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0" name="Google Shape;3300;g10a69f0788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58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g10a69f0788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5" name="Google Shape;3395;g10a69f0788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044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415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a69f0788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a69f0788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05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3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83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10b651380e3_0_2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10b651380e3_0_2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55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88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0a69f0788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0a69f0788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46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0aca425e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10aca425e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54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2461100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614769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643971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4905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60584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"/>
          <p:cNvSpPr txBox="1">
            <a:spLocks noGrp="1"/>
          </p:cNvSpPr>
          <p:nvPr>
            <p:ph type="title"/>
          </p:nvPr>
        </p:nvSpPr>
        <p:spPr>
          <a:xfrm>
            <a:off x="2344500" y="1378869"/>
            <a:ext cx="44550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36" name="Google Shape;536;p9"/>
          <p:cNvSpPr txBox="1">
            <a:spLocks noGrp="1"/>
          </p:cNvSpPr>
          <p:nvPr>
            <p:ph type="subTitle" idx="1"/>
          </p:nvPr>
        </p:nvSpPr>
        <p:spPr>
          <a:xfrm>
            <a:off x="2549400" y="2544981"/>
            <a:ext cx="40452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1507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"/>
          <p:cNvSpPr txBox="1">
            <a:spLocks noGrp="1"/>
          </p:cNvSpPr>
          <p:nvPr>
            <p:ph type="title"/>
          </p:nvPr>
        </p:nvSpPr>
        <p:spPr>
          <a:xfrm>
            <a:off x="1690050" y="438850"/>
            <a:ext cx="5763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"/>
          <p:cNvSpPr txBox="1">
            <a:spLocks noGrp="1"/>
          </p:cNvSpPr>
          <p:nvPr>
            <p:ph type="body" idx="1"/>
          </p:nvPr>
        </p:nvSpPr>
        <p:spPr>
          <a:xfrm>
            <a:off x="2541150" y="2050375"/>
            <a:ext cx="4061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026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subTitle" idx="1"/>
          </p:nvPr>
        </p:nvSpPr>
        <p:spPr>
          <a:xfrm>
            <a:off x="865622" y="32156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5" name="Google Shape;1695;p27"/>
          <p:cNvSpPr txBox="1">
            <a:spLocks noGrp="1"/>
          </p:cNvSpPr>
          <p:nvPr>
            <p:ph type="subTitle" idx="2"/>
          </p:nvPr>
        </p:nvSpPr>
        <p:spPr>
          <a:xfrm>
            <a:off x="865622" y="2804315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6" name="Google Shape;1696;p27"/>
          <p:cNvSpPr txBox="1">
            <a:spLocks noGrp="1"/>
          </p:cNvSpPr>
          <p:nvPr>
            <p:ph type="subTitle" idx="3"/>
          </p:nvPr>
        </p:nvSpPr>
        <p:spPr>
          <a:xfrm>
            <a:off x="5963872" y="32156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27"/>
          <p:cNvSpPr txBox="1">
            <a:spLocks noGrp="1"/>
          </p:cNvSpPr>
          <p:nvPr>
            <p:ph type="subTitle" idx="4"/>
          </p:nvPr>
        </p:nvSpPr>
        <p:spPr>
          <a:xfrm>
            <a:off x="5963872" y="2804315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98" name="Google Shape;1698;p27"/>
          <p:cNvSpPr txBox="1">
            <a:spLocks noGrp="1"/>
          </p:cNvSpPr>
          <p:nvPr>
            <p:ph type="subTitle" idx="5"/>
          </p:nvPr>
        </p:nvSpPr>
        <p:spPr>
          <a:xfrm>
            <a:off x="3414747" y="32156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27"/>
          <p:cNvSpPr txBox="1">
            <a:spLocks noGrp="1"/>
          </p:cNvSpPr>
          <p:nvPr>
            <p:ph type="subTitle" idx="6"/>
          </p:nvPr>
        </p:nvSpPr>
        <p:spPr>
          <a:xfrm>
            <a:off x="3414747" y="2804315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6219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0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20"/>
          <p:cNvSpPr txBox="1">
            <a:spLocks noGrp="1"/>
          </p:cNvSpPr>
          <p:nvPr>
            <p:ph type="subTitle" idx="1"/>
          </p:nvPr>
        </p:nvSpPr>
        <p:spPr>
          <a:xfrm>
            <a:off x="865625" y="3102250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1618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1"/>
          </p:nvPr>
        </p:nvSpPr>
        <p:spPr>
          <a:xfrm>
            <a:off x="1928175" y="34115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2"/>
          </p:nvPr>
        </p:nvSpPr>
        <p:spPr>
          <a:xfrm>
            <a:off x="1928175" y="2954153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ubTitle" idx="3"/>
          </p:nvPr>
        </p:nvSpPr>
        <p:spPr>
          <a:xfrm>
            <a:off x="4901325" y="3411591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subTitle" idx="4"/>
          </p:nvPr>
        </p:nvSpPr>
        <p:spPr>
          <a:xfrm>
            <a:off x="4901325" y="2954153"/>
            <a:ext cx="2314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446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1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8480861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2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29"/>
          <p:cNvSpPr txBox="1">
            <a:spLocks noGrp="1"/>
          </p:cNvSpPr>
          <p:nvPr>
            <p:ph type="subTitle" idx="1"/>
          </p:nvPr>
        </p:nvSpPr>
        <p:spPr>
          <a:xfrm>
            <a:off x="2132775" y="1952242"/>
            <a:ext cx="21576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29"/>
          <p:cNvSpPr txBox="1">
            <a:spLocks noGrp="1"/>
          </p:cNvSpPr>
          <p:nvPr>
            <p:ph type="subTitle" idx="2"/>
          </p:nvPr>
        </p:nvSpPr>
        <p:spPr>
          <a:xfrm>
            <a:off x="2132775" y="1571000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68" name="Google Shape;1868;p29"/>
          <p:cNvSpPr txBox="1">
            <a:spLocks noGrp="1"/>
          </p:cNvSpPr>
          <p:nvPr>
            <p:ph type="subTitle" idx="3"/>
          </p:nvPr>
        </p:nvSpPr>
        <p:spPr>
          <a:xfrm>
            <a:off x="2132775" y="3401042"/>
            <a:ext cx="21576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29"/>
          <p:cNvSpPr txBox="1">
            <a:spLocks noGrp="1"/>
          </p:cNvSpPr>
          <p:nvPr>
            <p:ph type="subTitle" idx="4"/>
          </p:nvPr>
        </p:nvSpPr>
        <p:spPr>
          <a:xfrm>
            <a:off x="2132775" y="3019800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70" name="Google Shape;1870;p29"/>
          <p:cNvSpPr txBox="1">
            <a:spLocks noGrp="1"/>
          </p:cNvSpPr>
          <p:nvPr>
            <p:ph type="subTitle" idx="5"/>
          </p:nvPr>
        </p:nvSpPr>
        <p:spPr>
          <a:xfrm>
            <a:off x="5911850" y="1952242"/>
            <a:ext cx="21576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29"/>
          <p:cNvSpPr txBox="1">
            <a:spLocks noGrp="1"/>
          </p:cNvSpPr>
          <p:nvPr>
            <p:ph type="subTitle" idx="6"/>
          </p:nvPr>
        </p:nvSpPr>
        <p:spPr>
          <a:xfrm>
            <a:off x="5911850" y="1571000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872" name="Google Shape;1872;p29"/>
          <p:cNvSpPr txBox="1">
            <a:spLocks noGrp="1"/>
          </p:cNvSpPr>
          <p:nvPr>
            <p:ph type="subTitle" idx="7"/>
          </p:nvPr>
        </p:nvSpPr>
        <p:spPr>
          <a:xfrm>
            <a:off x="5911850" y="3401042"/>
            <a:ext cx="21576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29"/>
          <p:cNvSpPr txBox="1">
            <a:spLocks noGrp="1"/>
          </p:cNvSpPr>
          <p:nvPr>
            <p:ph type="subTitle" idx="8"/>
          </p:nvPr>
        </p:nvSpPr>
        <p:spPr>
          <a:xfrm>
            <a:off x="5911850" y="3019800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4344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>
            <a:spLocks noGrp="1"/>
          </p:cNvSpPr>
          <p:nvPr>
            <p:ph type="title"/>
          </p:nvPr>
        </p:nvSpPr>
        <p:spPr>
          <a:xfrm>
            <a:off x="1311750" y="3986900"/>
            <a:ext cx="6520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1" name="Google Shape;801;p14"/>
          <p:cNvSpPr txBox="1">
            <a:spLocks noGrp="1"/>
          </p:cNvSpPr>
          <p:nvPr>
            <p:ph type="subTitle" idx="1"/>
          </p:nvPr>
        </p:nvSpPr>
        <p:spPr>
          <a:xfrm>
            <a:off x="1311750" y="1934575"/>
            <a:ext cx="6520500" cy="15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5671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"/>
          <p:cNvSpPr txBox="1">
            <a:spLocks noGrp="1"/>
          </p:cNvSpPr>
          <p:nvPr>
            <p:ph type="title" hasCustomPrompt="1"/>
          </p:nvPr>
        </p:nvSpPr>
        <p:spPr>
          <a:xfrm>
            <a:off x="1214250" y="1264825"/>
            <a:ext cx="6715500" cy="12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  <p:sp>
        <p:nvSpPr>
          <p:cNvPr id="701" name="Google Shape;701;p11"/>
          <p:cNvSpPr txBox="1">
            <a:spLocks noGrp="1"/>
          </p:cNvSpPr>
          <p:nvPr>
            <p:ph type="subTitle" idx="1"/>
          </p:nvPr>
        </p:nvSpPr>
        <p:spPr>
          <a:xfrm>
            <a:off x="2455950" y="2954250"/>
            <a:ext cx="42321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53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30"/>
          <p:cNvSpPr txBox="1">
            <a:spLocks noGrp="1"/>
          </p:cNvSpPr>
          <p:nvPr>
            <p:ph type="subTitle" idx="1"/>
          </p:nvPr>
        </p:nvSpPr>
        <p:spPr>
          <a:xfrm>
            <a:off x="713225" y="3335392"/>
            <a:ext cx="18510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30"/>
          <p:cNvSpPr txBox="1">
            <a:spLocks noGrp="1"/>
          </p:cNvSpPr>
          <p:nvPr>
            <p:ph type="subTitle" idx="2"/>
          </p:nvPr>
        </p:nvSpPr>
        <p:spPr>
          <a:xfrm>
            <a:off x="713225" y="2908657"/>
            <a:ext cx="18510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973" name="Google Shape;1973;p30"/>
          <p:cNvSpPr txBox="1">
            <a:spLocks noGrp="1"/>
          </p:cNvSpPr>
          <p:nvPr>
            <p:ph type="subTitle" idx="3"/>
          </p:nvPr>
        </p:nvSpPr>
        <p:spPr>
          <a:xfrm>
            <a:off x="6579725" y="3335392"/>
            <a:ext cx="18510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30"/>
          <p:cNvSpPr txBox="1">
            <a:spLocks noGrp="1"/>
          </p:cNvSpPr>
          <p:nvPr>
            <p:ph type="subTitle" idx="4"/>
          </p:nvPr>
        </p:nvSpPr>
        <p:spPr>
          <a:xfrm>
            <a:off x="6579725" y="2908657"/>
            <a:ext cx="18510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980" name="Google Shape;1980;p30"/>
          <p:cNvSpPr txBox="1">
            <a:spLocks noGrp="1"/>
          </p:cNvSpPr>
          <p:nvPr>
            <p:ph type="subTitle" idx="5"/>
          </p:nvPr>
        </p:nvSpPr>
        <p:spPr>
          <a:xfrm>
            <a:off x="4624225" y="3335392"/>
            <a:ext cx="18510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30"/>
          <p:cNvSpPr txBox="1">
            <a:spLocks noGrp="1"/>
          </p:cNvSpPr>
          <p:nvPr>
            <p:ph type="subTitle" idx="6"/>
          </p:nvPr>
        </p:nvSpPr>
        <p:spPr>
          <a:xfrm>
            <a:off x="4624225" y="2908657"/>
            <a:ext cx="18510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982" name="Google Shape;1982;p30"/>
          <p:cNvSpPr txBox="1">
            <a:spLocks noGrp="1"/>
          </p:cNvSpPr>
          <p:nvPr>
            <p:ph type="subTitle" idx="7"/>
          </p:nvPr>
        </p:nvSpPr>
        <p:spPr>
          <a:xfrm>
            <a:off x="2668725" y="3335392"/>
            <a:ext cx="18510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30"/>
          <p:cNvSpPr txBox="1">
            <a:spLocks noGrp="1"/>
          </p:cNvSpPr>
          <p:nvPr>
            <p:ph type="subTitle" idx="8"/>
          </p:nvPr>
        </p:nvSpPr>
        <p:spPr>
          <a:xfrm>
            <a:off x="2668725" y="2908657"/>
            <a:ext cx="18510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23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1"/>
          <p:cNvSpPr txBox="1">
            <a:spLocks noGrp="1"/>
          </p:cNvSpPr>
          <p:nvPr>
            <p:ph type="title"/>
          </p:nvPr>
        </p:nvSpPr>
        <p:spPr>
          <a:xfrm>
            <a:off x="3909325" y="1332750"/>
            <a:ext cx="3864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21"/>
          <p:cNvSpPr txBox="1">
            <a:spLocks noGrp="1"/>
          </p:cNvSpPr>
          <p:nvPr>
            <p:ph type="subTitle" idx="1"/>
          </p:nvPr>
        </p:nvSpPr>
        <p:spPr>
          <a:xfrm>
            <a:off x="4157575" y="2323300"/>
            <a:ext cx="3368100" cy="117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363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"/>
          <p:cNvSpPr txBox="1">
            <a:spLocks noGrp="1"/>
          </p:cNvSpPr>
          <p:nvPr>
            <p:ph type="title"/>
          </p:nvPr>
        </p:nvSpPr>
        <p:spPr>
          <a:xfrm>
            <a:off x="713225" y="2297675"/>
            <a:ext cx="380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5678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28"/>
          <p:cNvSpPr txBox="1">
            <a:spLocks noGrp="1"/>
          </p:cNvSpPr>
          <p:nvPr>
            <p:ph type="subTitle" idx="1"/>
          </p:nvPr>
        </p:nvSpPr>
        <p:spPr>
          <a:xfrm>
            <a:off x="1234188" y="3256221"/>
            <a:ext cx="20343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28"/>
          <p:cNvSpPr txBox="1">
            <a:spLocks noGrp="1"/>
          </p:cNvSpPr>
          <p:nvPr>
            <p:ph type="subTitle" idx="2"/>
          </p:nvPr>
        </p:nvSpPr>
        <p:spPr>
          <a:xfrm>
            <a:off x="1234188" y="2874975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736" name="Google Shape;1736;p28"/>
          <p:cNvSpPr txBox="1">
            <a:spLocks noGrp="1"/>
          </p:cNvSpPr>
          <p:nvPr>
            <p:ph type="subTitle" idx="3"/>
          </p:nvPr>
        </p:nvSpPr>
        <p:spPr>
          <a:xfrm>
            <a:off x="5875488" y="3256221"/>
            <a:ext cx="20343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28"/>
          <p:cNvSpPr txBox="1">
            <a:spLocks noGrp="1"/>
          </p:cNvSpPr>
          <p:nvPr>
            <p:ph type="subTitle" idx="4"/>
          </p:nvPr>
        </p:nvSpPr>
        <p:spPr>
          <a:xfrm>
            <a:off x="5875488" y="2874975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738" name="Google Shape;1738;p28"/>
          <p:cNvSpPr txBox="1">
            <a:spLocks noGrp="1"/>
          </p:cNvSpPr>
          <p:nvPr>
            <p:ph type="subTitle" idx="5"/>
          </p:nvPr>
        </p:nvSpPr>
        <p:spPr>
          <a:xfrm>
            <a:off x="3554838" y="3256221"/>
            <a:ext cx="20343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28"/>
          <p:cNvSpPr txBox="1">
            <a:spLocks noGrp="1"/>
          </p:cNvSpPr>
          <p:nvPr>
            <p:ph type="subTitle" idx="6"/>
          </p:nvPr>
        </p:nvSpPr>
        <p:spPr>
          <a:xfrm>
            <a:off x="3554838" y="2874975"/>
            <a:ext cx="2034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282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31"/>
          <p:cNvSpPr txBox="1">
            <a:spLocks noGrp="1"/>
          </p:cNvSpPr>
          <p:nvPr>
            <p:ph type="subTitle" idx="1"/>
          </p:nvPr>
        </p:nvSpPr>
        <p:spPr>
          <a:xfrm>
            <a:off x="4677087" y="1856144"/>
            <a:ext cx="23562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8" name="Google Shape;2058;p31"/>
          <p:cNvSpPr txBox="1">
            <a:spLocks noGrp="1"/>
          </p:cNvSpPr>
          <p:nvPr>
            <p:ph type="subTitle" idx="2"/>
          </p:nvPr>
        </p:nvSpPr>
        <p:spPr>
          <a:xfrm>
            <a:off x="4677087" y="1474900"/>
            <a:ext cx="23562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59" name="Google Shape;2059;p31"/>
          <p:cNvSpPr txBox="1">
            <a:spLocks noGrp="1"/>
          </p:cNvSpPr>
          <p:nvPr>
            <p:ph type="subTitle" idx="3"/>
          </p:nvPr>
        </p:nvSpPr>
        <p:spPr>
          <a:xfrm>
            <a:off x="827525" y="3304944"/>
            <a:ext cx="23562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31"/>
          <p:cNvSpPr txBox="1">
            <a:spLocks noGrp="1"/>
          </p:cNvSpPr>
          <p:nvPr>
            <p:ph type="subTitle" idx="4"/>
          </p:nvPr>
        </p:nvSpPr>
        <p:spPr>
          <a:xfrm>
            <a:off x="827525" y="2923700"/>
            <a:ext cx="23562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61" name="Google Shape;2061;p31"/>
          <p:cNvSpPr txBox="1">
            <a:spLocks noGrp="1"/>
          </p:cNvSpPr>
          <p:nvPr>
            <p:ph type="subTitle" idx="5"/>
          </p:nvPr>
        </p:nvSpPr>
        <p:spPr>
          <a:xfrm>
            <a:off x="5960275" y="3304944"/>
            <a:ext cx="23562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2" name="Google Shape;2062;p31"/>
          <p:cNvSpPr txBox="1">
            <a:spLocks noGrp="1"/>
          </p:cNvSpPr>
          <p:nvPr>
            <p:ph type="subTitle" idx="6"/>
          </p:nvPr>
        </p:nvSpPr>
        <p:spPr>
          <a:xfrm>
            <a:off x="5960275" y="2923700"/>
            <a:ext cx="23562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63" name="Google Shape;2063;p31"/>
          <p:cNvSpPr txBox="1">
            <a:spLocks noGrp="1"/>
          </p:cNvSpPr>
          <p:nvPr>
            <p:ph type="subTitle" idx="7"/>
          </p:nvPr>
        </p:nvSpPr>
        <p:spPr>
          <a:xfrm>
            <a:off x="3393900" y="3304944"/>
            <a:ext cx="23562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4" name="Google Shape;2064;p31"/>
          <p:cNvSpPr txBox="1">
            <a:spLocks noGrp="1"/>
          </p:cNvSpPr>
          <p:nvPr>
            <p:ph type="subTitle" idx="8"/>
          </p:nvPr>
        </p:nvSpPr>
        <p:spPr>
          <a:xfrm>
            <a:off x="3393900" y="2923700"/>
            <a:ext cx="23562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65" name="Google Shape;2065;p31"/>
          <p:cNvSpPr txBox="1">
            <a:spLocks noGrp="1"/>
          </p:cNvSpPr>
          <p:nvPr>
            <p:ph type="subTitle" idx="9"/>
          </p:nvPr>
        </p:nvSpPr>
        <p:spPr>
          <a:xfrm>
            <a:off x="2110713" y="1856144"/>
            <a:ext cx="23562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6" name="Google Shape;2066;p31"/>
          <p:cNvSpPr txBox="1">
            <a:spLocks noGrp="1"/>
          </p:cNvSpPr>
          <p:nvPr>
            <p:ph type="subTitle" idx="13"/>
          </p:nvPr>
        </p:nvSpPr>
        <p:spPr>
          <a:xfrm>
            <a:off x="2110713" y="1474900"/>
            <a:ext cx="23562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466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"/>
          <p:cNvSpPr txBox="1">
            <a:spLocks noGrp="1"/>
          </p:cNvSpPr>
          <p:nvPr>
            <p:ph type="title"/>
          </p:nvPr>
        </p:nvSpPr>
        <p:spPr>
          <a:xfrm>
            <a:off x="4818075" y="1300763"/>
            <a:ext cx="31617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23"/>
          <p:cNvSpPr txBox="1">
            <a:spLocks noGrp="1"/>
          </p:cNvSpPr>
          <p:nvPr>
            <p:ph type="subTitle" idx="1"/>
          </p:nvPr>
        </p:nvSpPr>
        <p:spPr>
          <a:xfrm>
            <a:off x="4818075" y="2548050"/>
            <a:ext cx="3161700" cy="119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8561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22"/>
          <p:cNvSpPr txBox="1">
            <a:spLocks noGrp="1"/>
          </p:cNvSpPr>
          <p:nvPr>
            <p:ph type="body" idx="1"/>
          </p:nvPr>
        </p:nvSpPr>
        <p:spPr>
          <a:xfrm>
            <a:off x="2368650" y="1629925"/>
            <a:ext cx="4120200" cy="22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05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6880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648047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813927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006232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519816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0383610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471139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9E55D-9738-4192-AFB3-8C909E4CA02A}" type="datetimeFigureOut">
              <a:rPr lang="ru-KZ" smtClean="0"/>
              <a:t>30.09.2024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E9F07-1321-4DDB-9E54-CE06D7D55E1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49627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6" r:id="rId14"/>
    <p:sldLayoutId id="2147483737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5" r:id="rId21"/>
    <p:sldLayoutId id="2147483747" r:id="rId22"/>
    <p:sldLayoutId id="2147483748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uman–Computer Interaction: Fundamentals and Practice - 1st Edition">
            <a:extLst>
              <a:ext uri="{FF2B5EF4-FFF2-40B4-BE49-F238E27FC236}">
                <a16:creationId xmlns:a16="http://schemas.microsoft.com/office/drawing/2014/main" xmlns="" id="{155CD620-9E05-93FA-AF63-24FC4A84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29111" b="21371"/>
          <a:stretch>
            <a:fillRect/>
          </a:stretch>
        </p:blipFill>
        <p:spPr bwMode="auto">
          <a:xfrm>
            <a:off x="3323624" y="1637161"/>
            <a:ext cx="2496752" cy="1862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403824" y="591832"/>
            <a:ext cx="6578400" cy="1419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 мен КОМПЬЮТЕРДІҢ ӨЗАРА </a:t>
            </a:r>
            <a:r>
              <a:rPr lang="kk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ӘРЕКЕТТЕСУІ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2060749" y="3506339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дәріс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41" name="Google Shape;2641;p40"/>
          <p:cNvGrpSpPr/>
          <p:nvPr/>
        </p:nvGrpSpPr>
        <p:grpSpPr>
          <a:xfrm>
            <a:off x="2469199" y="1575695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51"/>
          <p:cNvSpPr txBox="1">
            <a:spLocks noGrp="1"/>
          </p:cNvSpPr>
          <p:nvPr>
            <p:ph type="title"/>
          </p:nvPr>
        </p:nvSpPr>
        <p:spPr>
          <a:xfrm>
            <a:off x="881769" y="28482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Ұлттық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қауіпсіздік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8" name="Google Shape;2878;p51"/>
          <p:cNvSpPr txBox="1"/>
          <p:nvPr/>
        </p:nvSpPr>
        <p:spPr>
          <a:xfrm>
            <a:off x="3679373" y="1097352"/>
            <a:ext cx="4389845" cy="12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Компьютерлік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командалық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,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бақылау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,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Байланыс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және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барлау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жүйелері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біздің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әскери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инфрақұрылымымыздың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негізі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болып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табылады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.</a:t>
            </a:r>
            <a:endParaRPr lang="en-US" dirty="0">
              <a:solidFill>
                <a:schemeClr val="lt1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</p:txBody>
      </p:sp>
      <p:sp>
        <p:nvSpPr>
          <p:cNvPr id="2880" name="Google Shape;2880;p51"/>
          <p:cNvSpPr txBox="1"/>
          <p:nvPr/>
        </p:nvSpPr>
        <p:spPr>
          <a:xfrm>
            <a:off x="3649899" y="2786869"/>
            <a:ext cx="4920341" cy="83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Операторлар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мен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компьютерлер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арасындағы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интерфейстер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ұшқыштар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кабиналарында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,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көпірде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және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далада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орналасқан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.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Тиімді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болу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үшін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бұл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жүйелерде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адам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мен компьютер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арасында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жоғары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сапалы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интерфейстер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болуы</a:t>
            </a:r>
            <a:r>
              <a:rPr lang="ru-RU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керек.</a:t>
            </a:r>
            <a:endParaRPr lang="en-US" dirty="0">
              <a:solidFill>
                <a:schemeClr val="lt1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</p:txBody>
      </p:sp>
      <p:pic>
        <p:nvPicPr>
          <p:cNvPr id="2" name="Picture 4" descr="Command and control - Wikipedia">
            <a:extLst>
              <a:ext uri="{FF2B5EF4-FFF2-40B4-BE49-F238E27FC236}">
                <a16:creationId xmlns:a16="http://schemas.microsoft.com/office/drawing/2014/main" xmlns="" id="{DB5FACFB-87E1-ACD3-1B76-AB458898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9639" y="843722"/>
            <a:ext cx="2495724" cy="1782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Defence | Providing the Best Intelligence for Decision-Making">
            <a:extLst>
              <a:ext uri="{FF2B5EF4-FFF2-40B4-BE49-F238E27FC236}">
                <a16:creationId xmlns:a16="http://schemas.microsoft.com/office/drawing/2014/main" xmlns="" id="{6EF05EF1-B535-D988-F43F-30C0A3E2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769" y="2786869"/>
            <a:ext cx="2626915" cy="1512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54"/>
          <p:cNvSpPr/>
          <p:nvPr/>
        </p:nvSpPr>
        <p:spPr>
          <a:xfrm>
            <a:off x="1033212" y="1638149"/>
            <a:ext cx="795523" cy="795523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54"/>
          <p:cNvSpPr/>
          <p:nvPr/>
        </p:nvSpPr>
        <p:spPr>
          <a:xfrm>
            <a:off x="1096922" y="3185108"/>
            <a:ext cx="795523" cy="795523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54"/>
          <p:cNvSpPr/>
          <p:nvPr/>
        </p:nvSpPr>
        <p:spPr>
          <a:xfrm>
            <a:off x="4959865" y="3151793"/>
            <a:ext cx="795523" cy="795523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54"/>
          <p:cNvSpPr/>
          <p:nvPr/>
        </p:nvSpPr>
        <p:spPr>
          <a:xfrm>
            <a:off x="4959865" y="1702793"/>
            <a:ext cx="795523" cy="795523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54"/>
          <p:cNvSpPr txBox="1">
            <a:spLocks noGrp="1"/>
          </p:cNvSpPr>
          <p:nvPr>
            <p:ph type="title"/>
          </p:nvPr>
        </p:nvSpPr>
        <p:spPr>
          <a:xfrm>
            <a:off x="516632" y="488267"/>
            <a:ext cx="8110735" cy="418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йырмашылықтар</a:t>
            </a:r>
            <a:r>
              <a:rPr lang="kk-K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Адам, компьютер, интерфейс, өзара әрекеттесу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1" name="Google Shape;3081;p54"/>
          <p:cNvSpPr txBox="1">
            <a:spLocks noGrp="1"/>
          </p:cNvSpPr>
          <p:nvPr>
            <p:ph type="subTitle" idx="1"/>
          </p:nvPr>
        </p:nvSpPr>
        <p:spPr>
          <a:xfrm>
            <a:off x="1895599" y="1688420"/>
            <a:ext cx="2867908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мақсатқа жетуге тырысатын адам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соңғы пайдаланушы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ұйымның мүшесі</a:t>
            </a:r>
          </a:p>
        </p:txBody>
      </p:sp>
      <p:sp>
        <p:nvSpPr>
          <p:cNvPr id="3082" name="Google Shape;3082;p54"/>
          <p:cNvSpPr txBox="1">
            <a:spLocks noGrp="1"/>
          </p:cNvSpPr>
          <p:nvPr>
            <p:ph type="subTitle" idx="2"/>
          </p:nvPr>
        </p:nvSpPr>
        <p:spPr>
          <a:xfrm>
            <a:off x="2132774" y="1338050"/>
            <a:ext cx="2157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</a:t>
            </a:r>
          </a:p>
        </p:txBody>
      </p:sp>
      <p:sp>
        <p:nvSpPr>
          <p:cNvPr id="3083" name="Google Shape;3083;p54"/>
          <p:cNvSpPr txBox="1">
            <a:spLocks noGrp="1"/>
          </p:cNvSpPr>
          <p:nvPr>
            <p:ph type="subTitle" idx="3"/>
          </p:nvPr>
        </p:nvSpPr>
        <p:spPr>
          <a:xfrm>
            <a:off x="1892445" y="3327694"/>
            <a:ext cx="2910958" cy="137433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Екі заттың түйіскен нүктесі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сұралған ақпаратты көрсететін нүкте</a:t>
            </a:r>
          </a:p>
        </p:txBody>
      </p:sp>
      <p:sp>
        <p:nvSpPr>
          <p:cNvPr id="3084" name="Google Shape;3084;p5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</a:p>
        </p:txBody>
      </p:sp>
      <p:sp>
        <p:nvSpPr>
          <p:cNvPr id="3085" name="Google Shape;3085;p54"/>
          <p:cNvSpPr txBox="1">
            <a:spLocks noGrp="1"/>
          </p:cNvSpPr>
          <p:nvPr>
            <p:ph type="subTitle" idx="5"/>
          </p:nvPr>
        </p:nvSpPr>
        <p:spPr>
          <a:xfrm>
            <a:off x="5911849" y="1952242"/>
            <a:ext cx="2905579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қолданбаларды іске қосады (бағдарламалық қамтамасыз ету)</a:t>
            </a:r>
          </a:p>
        </p:txBody>
      </p:sp>
      <p:sp>
        <p:nvSpPr>
          <p:cNvPr id="3086" name="Google Shape;3086;p54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</a:t>
            </a:r>
          </a:p>
        </p:txBody>
      </p:sp>
      <p:sp>
        <p:nvSpPr>
          <p:cNvPr id="3087" name="Google Shape;3087;p54"/>
          <p:cNvSpPr txBox="1">
            <a:spLocks noGrp="1"/>
          </p:cNvSpPr>
          <p:nvPr>
            <p:ph type="subTitle" idx="7"/>
          </p:nvPr>
        </p:nvSpPr>
        <p:spPr>
          <a:xfrm>
            <a:off x="5911849" y="3531598"/>
            <a:ext cx="2782207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Адамдар мен компьютерлер арасындағы «диалог».</a:t>
            </a:r>
          </a:p>
        </p:txBody>
      </p:sp>
      <p:sp>
        <p:nvSpPr>
          <p:cNvPr id="3088" name="Google Shape;3088;p54"/>
          <p:cNvSpPr txBox="1">
            <a:spLocks noGrp="1"/>
          </p:cNvSpPr>
          <p:nvPr>
            <p:ph type="subTitle" idx="8"/>
          </p:nvPr>
        </p:nvSpPr>
        <p:spPr>
          <a:xfrm>
            <a:off x="5911849" y="3081555"/>
            <a:ext cx="2556265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Өзара әрекеттесу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9785;p91">
            <a:extLst>
              <a:ext uri="{FF2B5EF4-FFF2-40B4-BE49-F238E27FC236}">
                <a16:creationId xmlns:a16="http://schemas.microsoft.com/office/drawing/2014/main" xmlns="" id="{7E744B08-6EF7-A3E5-6AFF-7BF7319BCA9D}"/>
              </a:ext>
            </a:extLst>
          </p:cNvPr>
          <p:cNvGrpSpPr/>
          <p:nvPr/>
        </p:nvGrpSpPr>
        <p:grpSpPr>
          <a:xfrm>
            <a:off x="5073753" y="1818068"/>
            <a:ext cx="567746" cy="587969"/>
            <a:chOff x="-34004625" y="3585850"/>
            <a:chExt cx="292225" cy="292025"/>
          </a:xfrm>
          <a:solidFill>
            <a:schemeClr val="bg1"/>
          </a:solidFill>
        </p:grpSpPr>
        <p:sp>
          <p:nvSpPr>
            <p:cNvPr id="3" name="Google Shape;9786;p91">
              <a:extLst>
                <a:ext uri="{FF2B5EF4-FFF2-40B4-BE49-F238E27FC236}">
                  <a16:creationId xmlns:a16="http://schemas.microsoft.com/office/drawing/2014/main" xmlns="" id="{AC159322-EC5C-7C4C-2F40-31970DFA6EA0}"/>
                </a:ext>
              </a:extLst>
            </p:cNvPr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787;p91">
              <a:extLst>
                <a:ext uri="{FF2B5EF4-FFF2-40B4-BE49-F238E27FC236}">
                  <a16:creationId xmlns:a16="http://schemas.microsoft.com/office/drawing/2014/main" xmlns="" id="{3A3033E2-3438-D120-F941-BDAA74F43DA3}"/>
                </a:ext>
              </a:extLst>
            </p:cNvPr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88;p91">
              <a:extLst>
                <a:ext uri="{FF2B5EF4-FFF2-40B4-BE49-F238E27FC236}">
                  <a16:creationId xmlns:a16="http://schemas.microsoft.com/office/drawing/2014/main" xmlns="" id="{85BFE20F-E69B-BB66-0C92-781593342CDC}"/>
                </a:ext>
              </a:extLst>
            </p:cNvPr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89;p91">
              <a:extLst>
                <a:ext uri="{FF2B5EF4-FFF2-40B4-BE49-F238E27FC236}">
                  <a16:creationId xmlns:a16="http://schemas.microsoft.com/office/drawing/2014/main" xmlns="" id="{91F8AB6D-E64D-19BE-9042-739C47A322D9}"/>
                </a:ext>
              </a:extLst>
            </p:cNvPr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90;p91">
              <a:extLst>
                <a:ext uri="{FF2B5EF4-FFF2-40B4-BE49-F238E27FC236}">
                  <a16:creationId xmlns:a16="http://schemas.microsoft.com/office/drawing/2014/main" xmlns="" id="{1199ED23-B571-9DD9-A114-2E1D5A26C317}"/>
                </a:ext>
              </a:extLst>
            </p:cNvPr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9856;p91">
            <a:extLst>
              <a:ext uri="{FF2B5EF4-FFF2-40B4-BE49-F238E27FC236}">
                <a16:creationId xmlns:a16="http://schemas.microsoft.com/office/drawing/2014/main" xmlns="" id="{8475336D-375A-DC23-8218-947407D22C7E}"/>
              </a:ext>
            </a:extLst>
          </p:cNvPr>
          <p:cNvGrpSpPr/>
          <p:nvPr/>
        </p:nvGrpSpPr>
        <p:grpSpPr>
          <a:xfrm>
            <a:off x="5073753" y="3261783"/>
            <a:ext cx="567746" cy="575541"/>
            <a:chOff x="-31811100" y="3550975"/>
            <a:chExt cx="291450" cy="293025"/>
          </a:xfrm>
          <a:solidFill>
            <a:schemeClr val="bg1"/>
          </a:solidFill>
        </p:grpSpPr>
        <p:sp>
          <p:nvSpPr>
            <p:cNvPr id="9" name="Google Shape;9857;p91">
              <a:extLst>
                <a:ext uri="{FF2B5EF4-FFF2-40B4-BE49-F238E27FC236}">
                  <a16:creationId xmlns:a16="http://schemas.microsoft.com/office/drawing/2014/main" xmlns="" id="{69FE5D7C-2A8C-4F39-E9F0-8CF31C4AC51E}"/>
                </a:ext>
              </a:extLst>
            </p:cNvPr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58;p91">
              <a:extLst>
                <a:ext uri="{FF2B5EF4-FFF2-40B4-BE49-F238E27FC236}">
                  <a16:creationId xmlns:a16="http://schemas.microsoft.com/office/drawing/2014/main" xmlns="" id="{31DACAC8-CD69-3452-921B-1354CCE086A6}"/>
                </a:ext>
              </a:extLst>
            </p:cNvPr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859;p91">
              <a:extLst>
                <a:ext uri="{FF2B5EF4-FFF2-40B4-BE49-F238E27FC236}">
                  <a16:creationId xmlns:a16="http://schemas.microsoft.com/office/drawing/2014/main" xmlns="" id="{BA28E5D7-657C-E2E1-8537-D0424370D7AD}"/>
                </a:ext>
              </a:extLst>
            </p:cNvPr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60;p91">
              <a:extLst>
                <a:ext uri="{FF2B5EF4-FFF2-40B4-BE49-F238E27FC236}">
                  <a16:creationId xmlns:a16="http://schemas.microsoft.com/office/drawing/2014/main" xmlns="" id="{B9FA04D5-756E-60A3-57BF-5FE40A700479}"/>
                </a:ext>
              </a:extLst>
            </p:cNvPr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61;p91">
              <a:extLst>
                <a:ext uri="{FF2B5EF4-FFF2-40B4-BE49-F238E27FC236}">
                  <a16:creationId xmlns:a16="http://schemas.microsoft.com/office/drawing/2014/main" xmlns="" id="{EFFAB5F0-68B9-EA2F-A74D-E5690D790A01}"/>
                </a:ext>
              </a:extLst>
            </p:cNvPr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62;p91">
              <a:extLst>
                <a:ext uri="{FF2B5EF4-FFF2-40B4-BE49-F238E27FC236}">
                  <a16:creationId xmlns:a16="http://schemas.microsoft.com/office/drawing/2014/main" xmlns="" id="{97A51344-F2F9-23B4-4C9D-9A74E34328A5}"/>
                </a:ext>
              </a:extLst>
            </p:cNvPr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63;p91">
              <a:extLst>
                <a:ext uri="{FF2B5EF4-FFF2-40B4-BE49-F238E27FC236}">
                  <a16:creationId xmlns:a16="http://schemas.microsoft.com/office/drawing/2014/main" xmlns="" id="{DF54BA94-3DD9-68A0-061F-29CF34000479}"/>
                </a:ext>
              </a:extLst>
            </p:cNvPr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9900;p91">
            <a:extLst>
              <a:ext uri="{FF2B5EF4-FFF2-40B4-BE49-F238E27FC236}">
                <a16:creationId xmlns:a16="http://schemas.microsoft.com/office/drawing/2014/main" xmlns="" id="{C3945688-267D-EB7D-708D-B703532BD388}"/>
              </a:ext>
            </a:extLst>
          </p:cNvPr>
          <p:cNvGrpSpPr/>
          <p:nvPr/>
        </p:nvGrpSpPr>
        <p:grpSpPr>
          <a:xfrm>
            <a:off x="1307896" y="3355545"/>
            <a:ext cx="520839" cy="481779"/>
            <a:chOff x="-33286325" y="3944800"/>
            <a:chExt cx="291450" cy="293025"/>
          </a:xfrm>
          <a:solidFill>
            <a:schemeClr val="bg1"/>
          </a:solidFill>
        </p:grpSpPr>
        <p:sp>
          <p:nvSpPr>
            <p:cNvPr id="17" name="Google Shape;9901;p91">
              <a:extLst>
                <a:ext uri="{FF2B5EF4-FFF2-40B4-BE49-F238E27FC236}">
                  <a16:creationId xmlns:a16="http://schemas.microsoft.com/office/drawing/2014/main" xmlns="" id="{7A890D66-A273-99AD-B652-1A2A91649E1D}"/>
                </a:ext>
              </a:extLst>
            </p:cNvPr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902;p91">
              <a:extLst>
                <a:ext uri="{FF2B5EF4-FFF2-40B4-BE49-F238E27FC236}">
                  <a16:creationId xmlns:a16="http://schemas.microsoft.com/office/drawing/2014/main" xmlns="" id="{C2BCC417-F981-A16C-7305-AFC4E831BF67}"/>
                </a:ext>
              </a:extLst>
            </p:cNvPr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903;p91">
              <a:extLst>
                <a:ext uri="{FF2B5EF4-FFF2-40B4-BE49-F238E27FC236}">
                  <a16:creationId xmlns:a16="http://schemas.microsoft.com/office/drawing/2014/main" xmlns="" id="{0421B413-7714-52E2-9FAA-117B92798DB3}"/>
                </a:ext>
              </a:extLst>
            </p:cNvPr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04;p91">
              <a:extLst>
                <a:ext uri="{FF2B5EF4-FFF2-40B4-BE49-F238E27FC236}">
                  <a16:creationId xmlns:a16="http://schemas.microsoft.com/office/drawing/2014/main" xmlns="" id="{92C1309B-2C59-21A8-0631-926539C2F302}"/>
                </a:ext>
              </a:extLst>
            </p:cNvPr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163;p91">
            <a:extLst>
              <a:ext uri="{FF2B5EF4-FFF2-40B4-BE49-F238E27FC236}">
                <a16:creationId xmlns:a16="http://schemas.microsoft.com/office/drawing/2014/main" xmlns="" id="{290C22D0-A1B7-5485-5BF0-F37D0DC0C21C}"/>
              </a:ext>
            </a:extLst>
          </p:cNvPr>
          <p:cNvGrpSpPr/>
          <p:nvPr/>
        </p:nvGrpSpPr>
        <p:grpSpPr>
          <a:xfrm>
            <a:off x="1181733" y="1747430"/>
            <a:ext cx="492418" cy="587969"/>
            <a:chOff x="-55202750" y="3198925"/>
            <a:chExt cx="318225" cy="316650"/>
          </a:xfrm>
          <a:solidFill>
            <a:schemeClr val="bg1"/>
          </a:solidFill>
        </p:grpSpPr>
        <p:sp>
          <p:nvSpPr>
            <p:cNvPr id="22" name="Google Shape;10164;p91">
              <a:extLst>
                <a:ext uri="{FF2B5EF4-FFF2-40B4-BE49-F238E27FC236}">
                  <a16:creationId xmlns:a16="http://schemas.microsoft.com/office/drawing/2014/main" xmlns="" id="{5EAB9F77-0726-04B2-B33A-C7631C083552}"/>
                </a:ext>
              </a:extLst>
            </p:cNvPr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165;p91">
              <a:extLst>
                <a:ext uri="{FF2B5EF4-FFF2-40B4-BE49-F238E27FC236}">
                  <a16:creationId xmlns:a16="http://schemas.microsoft.com/office/drawing/2014/main" xmlns="" id="{67C728AB-BF71-DCCA-C88D-FF538C501F27}"/>
                </a:ext>
              </a:extLst>
            </p:cNvPr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20;p62">
            <a:extLst>
              <a:ext uri="{FF2B5EF4-FFF2-40B4-BE49-F238E27FC236}">
                <a16:creationId xmlns:a16="http://schemas.microsoft.com/office/drawing/2014/main" xmlns="" id="{008EE7A7-B7B7-862A-D474-231A05606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754" y="188497"/>
            <a:ext cx="8259097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Эргономика. 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тәжірибесі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9" name="Google Shape;2759;p48"/>
          <p:cNvSpPr txBox="1">
            <a:spLocks noGrp="1"/>
          </p:cNvSpPr>
          <p:nvPr>
            <p:ph type="subTitle" idx="1"/>
          </p:nvPr>
        </p:nvSpPr>
        <p:spPr>
          <a:xfrm>
            <a:off x="717754" y="1031254"/>
            <a:ext cx="4470184" cy="368130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тәжірибесі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өзара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әрекеттесу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нәтижесінде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сезінетін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әсерлер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әсерлердің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жиынтығы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ішінде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өзара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әрекеттесу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кезінде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ыңғайлылықтың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пайдалылықтың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әсердің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әсері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өзара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әрекеттесуден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кейінгі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жағымды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естеліктер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What is User Experience? | Blog">
            <a:extLst>
              <a:ext uri="{FF2B5EF4-FFF2-40B4-BE49-F238E27FC236}">
                <a16:creationId xmlns:a16="http://schemas.microsoft.com/office/drawing/2014/main" xmlns="" id="{D4E648E6-A1B3-8092-592C-643E527F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1227" y="1342221"/>
            <a:ext cx="3225215" cy="2330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55"/>
          <p:cNvSpPr txBox="1">
            <a:spLocks noGrp="1"/>
          </p:cNvSpPr>
          <p:nvPr>
            <p:ph type="title"/>
          </p:nvPr>
        </p:nvSpPr>
        <p:spPr>
          <a:xfrm>
            <a:off x="856500" y="204834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Интерфейстердің физикалық аспектілері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4" name="Google Shape;3094;p55"/>
          <p:cNvSpPr txBox="1"/>
          <p:nvPr/>
        </p:nvSpPr>
        <p:spPr>
          <a:xfrm>
            <a:off x="901225" y="3301779"/>
            <a:ext cx="2085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денсаулық мәселелері</a:t>
            </a:r>
            <a:endParaRPr sz="20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Play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3095" name="Google Shape;3095;p55"/>
          <p:cNvSpPr txBox="1"/>
          <p:nvPr/>
        </p:nvSpPr>
        <p:spPr>
          <a:xfrm>
            <a:off x="570000" y="4020096"/>
            <a:ext cx="3312451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физикалық жағдай, қоршаған орта жағдайлары (температура, ылғалдылық), жарықтандыру, шу</a:t>
            </a:r>
            <a:endParaRPr sz="1400" dirty="0">
              <a:solidFill>
                <a:schemeClr val="lt1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</p:txBody>
      </p:sp>
      <p:sp>
        <p:nvSpPr>
          <p:cNvPr id="3096" name="Google Shape;3096;p55"/>
          <p:cNvSpPr txBox="1"/>
          <p:nvPr/>
        </p:nvSpPr>
        <p:spPr>
          <a:xfrm>
            <a:off x="6205050" y="3248193"/>
            <a:ext cx="2085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түсті пайдалану</a:t>
            </a:r>
            <a:endParaRPr sz="2000" b="1" dirty="0">
              <a:solidFill>
                <a:srgbClr val="C00000"/>
              </a:solidFill>
              <a:latin typeface="Times New Roman" panose="02020603050405020304" pitchFamily="18" charset="0"/>
              <a:ea typeface="Play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3097" name="Google Shape;3097;p55"/>
          <p:cNvSpPr txBox="1"/>
          <p:nvPr/>
        </p:nvSpPr>
        <p:spPr>
          <a:xfrm>
            <a:off x="5435722" y="3812676"/>
            <a:ext cx="3312449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ескерту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үшін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қызыл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түсті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"</a:t>
            </a: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жақсы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" </a:t>
            </a: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дегенді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білдіретін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жасыл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түсті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Дольтонизмді</a:t>
            </a:r>
            <a:r>
              <a:rPr lang="ru-RU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 </a:t>
            </a:r>
            <a:r>
              <a:rPr lang="ru-RU" sz="1400" dirty="0" err="1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түсіну</a:t>
            </a:r>
            <a:endParaRPr lang="en-US" sz="1400" dirty="0">
              <a:solidFill>
                <a:schemeClr val="lt1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</p:txBody>
      </p:sp>
      <p:sp>
        <p:nvSpPr>
          <p:cNvPr id="3098" name="Google Shape;3098;p55"/>
          <p:cNvSpPr txBox="1"/>
          <p:nvPr/>
        </p:nvSpPr>
        <p:spPr>
          <a:xfrm>
            <a:off x="6215525" y="1297881"/>
            <a:ext cx="2085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Эргономика</a:t>
            </a:r>
            <a:endParaRPr sz="2000" b="1" dirty="0">
              <a:solidFill>
                <a:srgbClr val="FFFF00"/>
              </a:solidFill>
              <a:latin typeface="Times New Roman" panose="02020603050405020304" pitchFamily="18" charset="0"/>
              <a:ea typeface="Play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3099" name="Google Shape;3099;p55"/>
          <p:cNvSpPr txBox="1"/>
          <p:nvPr/>
        </p:nvSpPr>
        <p:spPr>
          <a:xfrm>
            <a:off x="5871699" y="1739832"/>
            <a:ext cx="2559025" cy="10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жүйелердің белгілі бір аспектілерін жобалау тәсілін шектеуге арналған стандарттар мен нұсқауларды анықтауда жақсы</a:t>
            </a:r>
          </a:p>
        </p:txBody>
      </p:sp>
      <p:sp>
        <p:nvSpPr>
          <p:cNvPr id="3100" name="Google Shape;3100;p55"/>
          <p:cNvSpPr/>
          <p:nvPr/>
        </p:nvSpPr>
        <p:spPr>
          <a:xfrm>
            <a:off x="635750" y="1172270"/>
            <a:ext cx="2456349" cy="1776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55"/>
          <p:cNvSpPr/>
          <p:nvPr/>
        </p:nvSpPr>
        <p:spPr>
          <a:xfrm>
            <a:off x="842575" y="1571183"/>
            <a:ext cx="2249523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Өзара әрекеттестіктің физикалық сипаттамаларын зерттеу адам факторлары деп те аталады, бірақ бұл сонымен қатар HCI-дің көп бөлігін білдіру үшін пайдаланылуы мүмкін!</a:t>
            </a:r>
          </a:p>
        </p:txBody>
      </p:sp>
      <p:grpSp>
        <p:nvGrpSpPr>
          <p:cNvPr id="3102" name="Google Shape;3102;p55"/>
          <p:cNvGrpSpPr/>
          <p:nvPr/>
        </p:nvGrpSpPr>
        <p:grpSpPr>
          <a:xfrm>
            <a:off x="2136921" y="1488531"/>
            <a:ext cx="4870157" cy="2424394"/>
            <a:chOff x="1944300" y="1488531"/>
            <a:chExt cx="5255225" cy="2424394"/>
          </a:xfrm>
        </p:grpSpPr>
        <p:cxnSp>
          <p:nvCxnSpPr>
            <p:cNvPr id="3103" name="Google Shape;3103;p55"/>
            <p:cNvCxnSpPr/>
            <p:nvPr/>
          </p:nvCxnSpPr>
          <p:spPr>
            <a:xfrm>
              <a:off x="4195500" y="3024775"/>
              <a:ext cx="7530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4" name="Google Shape;3104;p55"/>
            <p:cNvCxnSpPr/>
            <p:nvPr/>
          </p:nvCxnSpPr>
          <p:spPr>
            <a:xfrm>
              <a:off x="4210350" y="2904240"/>
              <a:ext cx="7233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5" name="Google Shape;3105;p55"/>
            <p:cNvCxnSpPr/>
            <p:nvPr/>
          </p:nvCxnSpPr>
          <p:spPr>
            <a:xfrm>
              <a:off x="4428750" y="2422100"/>
              <a:ext cx="286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6" name="Google Shape;3106;p55"/>
            <p:cNvCxnSpPr/>
            <p:nvPr/>
          </p:nvCxnSpPr>
          <p:spPr>
            <a:xfrm>
              <a:off x="4336800" y="2542635"/>
              <a:ext cx="4704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7" name="Google Shape;3107;p55"/>
            <p:cNvCxnSpPr/>
            <p:nvPr/>
          </p:nvCxnSpPr>
          <p:spPr>
            <a:xfrm>
              <a:off x="4275600" y="2663170"/>
              <a:ext cx="592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8" name="Google Shape;3108;p55"/>
            <p:cNvCxnSpPr/>
            <p:nvPr/>
          </p:nvCxnSpPr>
          <p:spPr>
            <a:xfrm>
              <a:off x="4236300" y="2783705"/>
              <a:ext cx="6714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09" name="Google Shape;3109;p55"/>
            <p:cNvCxnSpPr/>
            <p:nvPr/>
          </p:nvCxnSpPr>
          <p:spPr>
            <a:xfrm>
              <a:off x="4336800" y="3506915"/>
              <a:ext cx="4704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10" name="Google Shape;3110;p55"/>
            <p:cNvCxnSpPr/>
            <p:nvPr/>
          </p:nvCxnSpPr>
          <p:spPr>
            <a:xfrm>
              <a:off x="4210350" y="3145310"/>
              <a:ext cx="7233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11" name="Google Shape;3111;p55"/>
            <p:cNvCxnSpPr/>
            <p:nvPr/>
          </p:nvCxnSpPr>
          <p:spPr>
            <a:xfrm>
              <a:off x="4236300" y="3265845"/>
              <a:ext cx="6714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12" name="Google Shape;3112;p55"/>
            <p:cNvCxnSpPr/>
            <p:nvPr/>
          </p:nvCxnSpPr>
          <p:spPr>
            <a:xfrm>
              <a:off x="4275600" y="3386380"/>
              <a:ext cx="592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cxnSp>
          <p:nvCxnSpPr>
            <p:cNvPr id="3113" name="Google Shape;3113;p55"/>
            <p:cNvCxnSpPr/>
            <p:nvPr/>
          </p:nvCxnSpPr>
          <p:spPr>
            <a:xfrm>
              <a:off x="4428750" y="3627450"/>
              <a:ext cx="286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algn="bl" rotWithShape="0">
                <a:schemeClr val="lt1"/>
              </a:outerShdw>
            </a:effectLst>
          </p:spPr>
        </p:cxnSp>
        <p:sp>
          <p:nvSpPr>
            <p:cNvPr id="3114" name="Google Shape;3114;p55"/>
            <p:cNvSpPr/>
            <p:nvPr/>
          </p:nvSpPr>
          <p:spPr>
            <a:xfrm>
              <a:off x="3169500" y="2136625"/>
              <a:ext cx="1776300" cy="1776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5"/>
            <p:cNvSpPr/>
            <p:nvPr/>
          </p:nvSpPr>
          <p:spPr>
            <a:xfrm>
              <a:off x="4198200" y="2136625"/>
              <a:ext cx="1776300" cy="17763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5"/>
            <p:cNvSpPr/>
            <p:nvPr/>
          </p:nvSpPr>
          <p:spPr>
            <a:xfrm>
              <a:off x="3169500" y="2136625"/>
              <a:ext cx="1776300" cy="1776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5"/>
            <p:cNvSpPr/>
            <p:nvPr/>
          </p:nvSpPr>
          <p:spPr>
            <a:xfrm>
              <a:off x="4198200" y="2136625"/>
              <a:ext cx="1776300" cy="17763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18" name="Google Shape;3118;p55"/>
            <p:cNvCxnSpPr/>
            <p:nvPr/>
          </p:nvCxnSpPr>
          <p:spPr>
            <a:xfrm flipH="1">
              <a:off x="1944425" y="3024788"/>
              <a:ext cx="1225200" cy="321300"/>
            </a:xfrm>
            <a:prstGeom prst="bentConnector3">
              <a:avLst>
                <a:gd name="adj1" fmla="val 10001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cxnSp>
          <p:nvCxnSpPr>
            <p:cNvPr id="3119" name="Google Shape;3119;p55"/>
            <p:cNvCxnSpPr/>
            <p:nvPr/>
          </p:nvCxnSpPr>
          <p:spPr>
            <a:xfrm>
              <a:off x="5974625" y="3024788"/>
              <a:ext cx="1224900" cy="321300"/>
            </a:xfrm>
            <a:prstGeom prst="bentConnector3">
              <a:avLst>
                <a:gd name="adj1" fmla="val 999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lt2"/>
              </a:outerShdw>
            </a:effectLst>
          </p:spPr>
        </p:cxnSp>
        <p:cxnSp>
          <p:nvCxnSpPr>
            <p:cNvPr id="3120" name="Google Shape;3120;p55"/>
            <p:cNvCxnSpPr>
              <a:stCxn id="3098" idx="1"/>
            </p:cNvCxnSpPr>
            <p:nvPr/>
          </p:nvCxnSpPr>
          <p:spPr>
            <a:xfrm flipH="1">
              <a:off x="4672625" y="1488531"/>
              <a:ext cx="1542900" cy="542700"/>
            </a:xfrm>
            <a:prstGeom prst="bentConnector3">
              <a:avLst>
                <a:gd name="adj1" fmla="val 100068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lt1"/>
              </a:outerShdw>
            </a:effectLst>
          </p:spPr>
        </p:cxnSp>
        <p:cxnSp>
          <p:nvCxnSpPr>
            <p:cNvPr id="3121" name="Google Shape;3121;p55"/>
            <p:cNvCxnSpPr>
              <a:cxnSpLocks/>
              <a:stCxn id="3098" idx="1"/>
            </p:cNvCxnSpPr>
            <p:nvPr/>
          </p:nvCxnSpPr>
          <p:spPr>
            <a:xfrm flipH="1">
              <a:off x="4672625" y="1488531"/>
              <a:ext cx="1542900" cy="542700"/>
            </a:xfrm>
            <a:prstGeom prst="bentConnector3">
              <a:avLst>
                <a:gd name="adj1" fmla="val 100065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lt1"/>
              </a:outerShdw>
            </a:effectLst>
          </p:spPr>
        </p:cxnSp>
        <p:cxnSp>
          <p:nvCxnSpPr>
            <p:cNvPr id="3122" name="Google Shape;3122;p55"/>
            <p:cNvCxnSpPr/>
            <p:nvPr/>
          </p:nvCxnSpPr>
          <p:spPr>
            <a:xfrm flipH="1">
              <a:off x="1944300" y="3024775"/>
              <a:ext cx="1225200" cy="321300"/>
            </a:xfrm>
            <a:prstGeom prst="bentConnector2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cxnSp>
          <p:nvCxnSpPr>
            <p:cNvPr id="3123" name="Google Shape;3123;p55"/>
            <p:cNvCxnSpPr/>
            <p:nvPr/>
          </p:nvCxnSpPr>
          <p:spPr>
            <a:xfrm>
              <a:off x="5974500" y="3024775"/>
              <a:ext cx="1224900" cy="321300"/>
            </a:xfrm>
            <a:prstGeom prst="bentConnector2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lt2"/>
              </a:outerShdw>
            </a:effectLst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58"/>
          <p:cNvSpPr txBox="1">
            <a:spLocks noGrp="1"/>
          </p:cNvSpPr>
          <p:nvPr>
            <p:ph type="title"/>
          </p:nvPr>
        </p:nvSpPr>
        <p:spPr>
          <a:xfrm>
            <a:off x="383458" y="0"/>
            <a:ext cx="7897984" cy="12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 интерфейсі</a:t>
            </a:r>
            <a:endParaRPr sz="32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5" name="Google Shape;3175;p58"/>
          <p:cNvSpPr txBox="1">
            <a:spLocks noGrp="1"/>
          </p:cNvSpPr>
          <p:nvPr>
            <p:ph type="subTitle" idx="1"/>
          </p:nvPr>
        </p:nvSpPr>
        <p:spPr>
          <a:xfrm>
            <a:off x="788757" y="1285799"/>
            <a:ext cx="7563451" cy="103671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 мен компьютер интерфейсі – пайдаланушы мен компьютер арасындағы байланыс 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каналы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Интерфейс физикалық және тұжырымдамалық компоненттерді қамтиды.</a:t>
            </a:r>
          </a:p>
        </p:txBody>
      </p:sp>
      <p:cxnSp>
        <p:nvCxnSpPr>
          <p:cNvPr id="3171" name="Google Shape;3171;p58"/>
          <p:cNvCxnSpPr>
            <a:cxnSpLocks/>
          </p:cNvCxnSpPr>
          <p:nvPr/>
        </p:nvCxnSpPr>
        <p:spPr>
          <a:xfrm>
            <a:off x="1911213" y="1036718"/>
            <a:ext cx="5321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3172" name="Google Shape;3172;p58"/>
          <p:cNvSpPr/>
          <p:nvPr/>
        </p:nvSpPr>
        <p:spPr>
          <a:xfrm>
            <a:off x="1845184" y="969068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58"/>
          <p:cNvSpPr/>
          <p:nvPr/>
        </p:nvSpPr>
        <p:spPr>
          <a:xfrm>
            <a:off x="7300263" y="938295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74" name="Google Shape;3174;p58"/>
          <p:cNvCxnSpPr>
            <a:cxnSpLocks/>
          </p:cNvCxnSpPr>
          <p:nvPr/>
        </p:nvCxnSpPr>
        <p:spPr>
          <a:xfrm>
            <a:off x="1978713" y="1036718"/>
            <a:ext cx="5321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2" name="Picture 2" descr="Exploring Human-Computer Interaction | HP® Tech Takes">
            <a:extLst>
              <a:ext uri="{FF2B5EF4-FFF2-40B4-BE49-F238E27FC236}">
                <a16:creationId xmlns:a16="http://schemas.microsoft.com/office/drawing/2014/main" xmlns="" id="{2EF75907-8A6E-96AE-8C2B-0CAF733DD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9660" y="2483059"/>
            <a:ext cx="5979806" cy="2152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64"/>
          <p:cNvSpPr txBox="1">
            <a:spLocks noGrp="1"/>
          </p:cNvSpPr>
          <p:nvPr>
            <p:ph type="title"/>
          </p:nvPr>
        </p:nvSpPr>
        <p:spPr>
          <a:xfrm>
            <a:off x="713250" y="87229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ФИЗИКАЛЫҚ КОМПОНЕНТТЕР</a:t>
            </a:r>
            <a:r>
              <a:rPr lang="en-US" dirty="0"/>
              <a:t/>
            </a:r>
            <a:br>
              <a:rPr lang="en-US" dirty="0"/>
            </a:br>
            <a:r>
              <a:rPr lang="kk-KZ" dirty="0"/>
              <a:t/>
            </a:r>
            <a:br>
              <a:rPr lang="kk-KZ" dirty="0"/>
            </a:br>
            <a:endParaRPr dirty="0"/>
          </a:p>
        </p:txBody>
      </p:sp>
      <p:graphicFrame>
        <p:nvGraphicFramePr>
          <p:cNvPr id="3282" name="Google Shape;3282;p64"/>
          <p:cNvGraphicFramePr/>
          <p:nvPr>
            <p:extLst>
              <p:ext uri="{D42A27DB-BD31-4B8C-83A1-F6EECF244321}">
                <p14:modId xmlns:p14="http://schemas.microsoft.com/office/powerpoint/2010/main" val="3191433341"/>
              </p:ext>
            </p:extLst>
          </p:nvPr>
        </p:nvGraphicFramePr>
        <p:xfrm>
          <a:off x="713250" y="999314"/>
          <a:ext cx="7717500" cy="3144872"/>
        </p:xfrm>
        <a:graphic>
          <a:graphicData uri="http://schemas.openxmlformats.org/drawingml/2006/table">
            <a:tbl>
              <a:tblPr>
                <a:noFill/>
                <a:tableStyleId>{423C1B22-0D96-4148-B53A-71693AC6E585}</a:tableStyleId>
              </a:tblPr>
              <a:tblGrid>
                <a:gridCol w="37415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59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503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"/>
                          <a:cs typeface="Times New Roman" panose="02020603050405020304" pitchFamily="18" charset="0"/>
                          <a:sym typeface="Play"/>
                        </a:rPr>
                        <a:t>ЕНГІЗУ ҚҰРЫЛҒЫЛАРЫ</a:t>
                      </a: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ШЫҒАРУ ҚҰРЫЛҒЫЛАРЫ</a:t>
                      </a: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5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"/>
                          <a:cs typeface="Times New Roman" panose="02020603050405020304" pitchFamily="18" charset="0"/>
                          <a:sym typeface="Play"/>
                        </a:rPr>
                        <a:t>Тышқандар</a:t>
                      </a:r>
                      <a:endParaRPr lang="kk-KZ"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"/>
                        <a:cs typeface="Times New Roman" panose="02020603050405020304" pitchFamily="18" charset="0"/>
                        <a:sym typeface="Play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"/>
                          <a:cs typeface="Times New Roman" panose="02020603050405020304" pitchFamily="18" charset="0"/>
                          <a:sym typeface="Play"/>
                        </a:rPr>
                        <a:t>Пернетақталар</a:t>
                      </a:r>
                      <a:endParaRPr lang="kk-KZ"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"/>
                        <a:cs typeface="Times New Roman" panose="02020603050405020304" pitchFamily="18" charset="0"/>
                        <a:sym typeface="Play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Джойстиктер</a:t>
                      </a:r>
                      <a:endParaRPr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"/>
                        <a:cs typeface="Times New Roman" panose="02020603050405020304" pitchFamily="18" charset="0"/>
                        <a:sym typeface="Play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Көрнекі дисплейлер</a:t>
                      </a:r>
                      <a:endParaRPr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5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"/>
                          <a:cs typeface="Times New Roman" panose="02020603050405020304" pitchFamily="18" charset="0"/>
                          <a:sym typeface="Play"/>
                        </a:rPr>
                        <a:t>Сенсорлық панельдер</a:t>
                      </a:r>
                      <a:endParaRPr lang="kk-KZ"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"/>
                        <a:cs typeface="Times New Roman" panose="02020603050405020304" pitchFamily="18" charset="0"/>
                        <a:sym typeface="Play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Сөйлеу тану құралдары</a:t>
                      </a:r>
                      <a:endParaRPr lang="kk-KZ"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Көзге арналған трекерлер</a:t>
                      </a:r>
                      <a:endParaRPr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"/>
                        <a:cs typeface="Times New Roman" panose="02020603050405020304" pitchFamily="18" charset="0"/>
                        <a:sym typeface="Play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Дыбыс</a:t>
                      </a:r>
                      <a:r>
                        <a:rPr lang="kk-KZ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немесе сөйлеу синтезаторлары</a:t>
                      </a:r>
                      <a:endParaRPr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64"/>
          <p:cNvSpPr txBox="1">
            <a:spLocks noGrp="1"/>
          </p:cNvSpPr>
          <p:nvPr>
            <p:ph type="title"/>
          </p:nvPr>
        </p:nvSpPr>
        <p:spPr>
          <a:xfrm>
            <a:off x="355600" y="872296"/>
            <a:ext cx="807515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ТҰЖЫРЫМДАМАЛЫҚ КОМПОНЕНТТЕР</a:t>
            </a:r>
            <a:r>
              <a:rPr lang="en-US" dirty="0"/>
              <a:t/>
            </a:r>
            <a:br>
              <a:rPr lang="en-US" dirty="0"/>
            </a:br>
            <a:r>
              <a:rPr lang="kk-KZ" dirty="0"/>
              <a:t/>
            </a:r>
            <a:br>
              <a:rPr lang="kk-KZ" dirty="0"/>
            </a:br>
            <a:endParaRPr dirty="0"/>
          </a:p>
        </p:txBody>
      </p:sp>
      <p:graphicFrame>
        <p:nvGraphicFramePr>
          <p:cNvPr id="3282" name="Google Shape;3282;p64"/>
          <p:cNvGraphicFramePr/>
          <p:nvPr>
            <p:extLst>
              <p:ext uri="{D42A27DB-BD31-4B8C-83A1-F6EECF244321}">
                <p14:modId xmlns:p14="http://schemas.microsoft.com/office/powerpoint/2010/main" val="731159929"/>
              </p:ext>
            </p:extLst>
          </p:nvPr>
        </p:nvGraphicFramePr>
        <p:xfrm>
          <a:off x="647936" y="1089980"/>
          <a:ext cx="7717500" cy="2963540"/>
        </p:xfrm>
        <a:graphic>
          <a:graphicData uri="http://schemas.openxmlformats.org/drawingml/2006/table">
            <a:tbl>
              <a:tblPr>
                <a:noFill/>
                <a:tableStyleId>{423C1B22-0D96-4148-B53A-71693AC6E585}</a:tableStyleId>
              </a:tblPr>
              <a:tblGrid>
                <a:gridCol w="37415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59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503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"/>
                          <a:cs typeface="Times New Roman" panose="02020603050405020304" pitchFamily="18" charset="0"/>
                          <a:sym typeface="Play"/>
                        </a:rPr>
                        <a:t>ІРІКТЕУ ӘДІСТЕРІ</a:t>
                      </a:r>
                      <a:endParaRPr lang="en-US"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"/>
                        <a:cs typeface="Times New Roman" panose="02020603050405020304" pitchFamily="18" charset="0"/>
                        <a:sym typeface="Play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k-KZ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ҰСЫНУ</a:t>
                      </a: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 С</a:t>
                      </a:r>
                      <a:r>
                        <a:rPr lang="kk-KZ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ХЕМАЛАРЫ</a:t>
                      </a:r>
                      <a:endParaRPr lang="en-US"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65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"/>
                          <a:cs typeface="Times New Roman" panose="02020603050405020304" pitchFamily="18" charset="0"/>
                          <a:sym typeface="Play"/>
                        </a:rPr>
                        <a:t>командалық тілдер</a:t>
                      </a:r>
                      <a:endParaRPr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"/>
                        <a:cs typeface="Times New Roman" panose="02020603050405020304" pitchFamily="18" charset="0"/>
                        <a:sym typeface="Play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экран орналасуы</a:t>
                      </a:r>
                      <a:endParaRPr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65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"/>
                          <a:cs typeface="Times New Roman" panose="02020603050405020304" pitchFamily="18" charset="0"/>
                          <a:sym typeface="Play"/>
                        </a:rPr>
                        <a:t>мәзірлер немесе тікелей манипуляция</a:t>
                      </a:r>
                      <a:endParaRPr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"/>
                        <a:cs typeface="Times New Roman" panose="02020603050405020304" pitchFamily="18" charset="0"/>
                        <a:sym typeface="Play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графикалық</a:t>
                      </a: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Source Sans Pro"/>
                          <a:cs typeface="Times New Roman" panose="02020603050405020304" pitchFamily="18" charset="0"/>
                          <a:sym typeface="Source Sans Pro"/>
                        </a:rPr>
                        <a:t>/мәтіндік қоспалар</a:t>
                      </a:r>
                      <a:endParaRPr sz="2000" b="1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62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63"/>
          <p:cNvGrpSpPr/>
          <p:nvPr/>
        </p:nvGrpSpPr>
        <p:grpSpPr>
          <a:xfrm>
            <a:off x="874304" y="1158243"/>
            <a:ext cx="795537" cy="795537"/>
            <a:chOff x="851175" y="1582401"/>
            <a:chExt cx="964872" cy="964872"/>
          </a:xfrm>
        </p:grpSpPr>
        <p:sp>
          <p:nvSpPr>
            <p:cNvPr id="3233" name="Google Shape;3233;p6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234" name="Google Shape;3234;p6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235" name="Google Shape;3235;p63"/>
          <p:cNvGrpSpPr/>
          <p:nvPr/>
        </p:nvGrpSpPr>
        <p:grpSpPr>
          <a:xfrm>
            <a:off x="2991078" y="1172891"/>
            <a:ext cx="795537" cy="795537"/>
            <a:chOff x="851175" y="1582401"/>
            <a:chExt cx="964872" cy="964872"/>
          </a:xfrm>
        </p:grpSpPr>
        <p:sp>
          <p:nvSpPr>
            <p:cNvPr id="3236" name="Google Shape;3236;p6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8" name="Google Shape;3238;p63"/>
          <p:cNvSpPr/>
          <p:nvPr/>
        </p:nvSpPr>
        <p:spPr>
          <a:xfrm>
            <a:off x="4859604" y="1126103"/>
            <a:ext cx="795523" cy="795523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63"/>
          <p:cNvSpPr/>
          <p:nvPr/>
        </p:nvSpPr>
        <p:spPr>
          <a:xfrm>
            <a:off x="6911093" y="1149501"/>
            <a:ext cx="795523" cy="795523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63"/>
          <p:cNvSpPr txBox="1">
            <a:spLocks noGrp="1"/>
          </p:cNvSpPr>
          <p:nvPr>
            <p:ph type="title"/>
          </p:nvPr>
        </p:nvSpPr>
        <p:spPr>
          <a:xfrm>
            <a:off x="765475" y="2619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Пайдаланушыға ыңғайлы интерфейс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9" name="Google Shape;3269;p63"/>
          <p:cNvSpPr txBox="1">
            <a:spLocks noGrp="1"/>
          </p:cNvSpPr>
          <p:nvPr>
            <p:ph type="subTitle" idx="1"/>
          </p:nvPr>
        </p:nvSpPr>
        <p:spPr>
          <a:xfrm>
            <a:off x="410191" y="2511414"/>
            <a:ext cx="18510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Пайдаланушыға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ыңғайлы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тым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күрделі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емес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керісінше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қарапайым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жалпы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мүмкіндіктерге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командаларға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жеткізуді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70" name="Google Shape;3270;p63"/>
          <p:cNvSpPr txBox="1">
            <a:spLocks noGrp="1"/>
          </p:cNvSpPr>
          <p:nvPr>
            <p:ph type="subTitle" idx="2"/>
          </p:nvPr>
        </p:nvSpPr>
        <p:spPr>
          <a:xfrm>
            <a:off x="381193" y="2102899"/>
            <a:ext cx="18510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Қарапайым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1" name="Google Shape;3271;p63"/>
          <p:cNvSpPr txBox="1">
            <a:spLocks noGrp="1"/>
          </p:cNvSpPr>
          <p:nvPr>
            <p:ph type="subTitle" idx="3"/>
          </p:nvPr>
        </p:nvSpPr>
        <p:spPr>
          <a:xfrm>
            <a:off x="6317980" y="2545036"/>
            <a:ext cx="224551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Сенімсіз өнім пайдаланушыға ыңғайлы емес, өйткені ол пайдаланушының шамадан тыс көңілін қалдырады. Пайдаланушыға ыңғайлы өнім сенімді және дұрыс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істейді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немесе бұзылмайды.</a:t>
            </a:r>
          </a:p>
        </p:txBody>
      </p:sp>
      <p:sp>
        <p:nvSpPr>
          <p:cNvPr id="3272" name="Google Shape;3272;p63"/>
          <p:cNvSpPr txBox="1">
            <a:spLocks noGrp="1"/>
          </p:cNvSpPr>
          <p:nvPr>
            <p:ph type="subTitle" idx="4"/>
          </p:nvPr>
        </p:nvSpPr>
        <p:spPr>
          <a:xfrm>
            <a:off x="6484822" y="2113048"/>
            <a:ext cx="18510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Сенімді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3" name="Google Shape;3273;p63"/>
          <p:cNvSpPr txBox="1">
            <a:spLocks noGrp="1"/>
          </p:cNvSpPr>
          <p:nvPr>
            <p:ph type="subTitle" idx="5"/>
          </p:nvPr>
        </p:nvSpPr>
        <p:spPr>
          <a:xfrm>
            <a:off x="4328697" y="2571750"/>
            <a:ext cx="2011792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Пайдаланушыға ыңғайлы болу үшін интерфейс қарапайым пайдаланушыға түсінікті болуы керек және оны қалай пайдалану керектігі туралы ең аз түсіндірмені қажет етеді.</a:t>
            </a:r>
          </a:p>
        </p:txBody>
      </p:sp>
      <p:sp>
        <p:nvSpPr>
          <p:cNvPr id="3274" name="Google Shape;3274;p63"/>
          <p:cNvSpPr txBox="1">
            <a:spLocks noGrp="1"/>
          </p:cNvSpPr>
          <p:nvPr>
            <p:ph type="subTitle" idx="6"/>
          </p:nvPr>
        </p:nvSpPr>
        <p:spPr>
          <a:xfrm>
            <a:off x="4492526" y="2102899"/>
            <a:ext cx="18510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Интуитивті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5" name="Google Shape;3275;p63"/>
          <p:cNvSpPr txBox="1">
            <a:spLocks noGrp="1"/>
          </p:cNvSpPr>
          <p:nvPr>
            <p:ph type="subTitle" idx="7"/>
          </p:nvPr>
        </p:nvSpPr>
        <p:spPr>
          <a:xfrm>
            <a:off x="2369444" y="2558456"/>
            <a:ext cx="18510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айдаланушы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интерфейсі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ыңғайлы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ұйымдастырылған, бұл әртүрлі құралдар мен опцияларды табуды жеңілдетеді.</a:t>
            </a:r>
          </a:p>
        </p:txBody>
      </p:sp>
      <p:sp>
        <p:nvSpPr>
          <p:cNvPr id="3276" name="Google Shape;3276;p63"/>
          <p:cNvSpPr txBox="1">
            <a:spLocks noGrp="1"/>
          </p:cNvSpPr>
          <p:nvPr>
            <p:ph type="subTitle" idx="8"/>
          </p:nvPr>
        </p:nvSpPr>
        <p:spPr>
          <a:xfrm>
            <a:off x="2500230" y="2102899"/>
            <a:ext cx="18510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Ыңғайлы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41" name="Google Shape;3241;p63"/>
          <p:cNvGrpSpPr/>
          <p:nvPr/>
        </p:nvGrpSpPr>
        <p:grpSpPr>
          <a:xfrm>
            <a:off x="3109119" y="1332792"/>
            <a:ext cx="448057" cy="419685"/>
            <a:chOff x="-4537275" y="811050"/>
            <a:chExt cx="446450" cy="420400"/>
          </a:xfrm>
        </p:grpSpPr>
        <p:sp>
          <p:nvSpPr>
            <p:cNvPr id="3242" name="Google Shape;3242;p63"/>
            <p:cNvSpPr/>
            <p:nvPr/>
          </p:nvSpPr>
          <p:spPr>
            <a:xfrm>
              <a:off x="-4458425" y="981800"/>
              <a:ext cx="52850" cy="52850"/>
            </a:xfrm>
            <a:custGeom>
              <a:avLst/>
              <a:gdLst/>
              <a:ahLst/>
              <a:cxnLst/>
              <a:rect l="l" t="t" r="r" b="b"/>
              <a:pathLst>
                <a:path w="2114" h="2114" extrusionOk="0">
                  <a:moveTo>
                    <a:pt x="1043" y="1"/>
                  </a:moveTo>
                  <a:cubicBezTo>
                    <a:pt x="464" y="1"/>
                    <a:pt x="1" y="493"/>
                    <a:pt x="1" y="1072"/>
                  </a:cubicBezTo>
                  <a:cubicBezTo>
                    <a:pt x="1" y="1650"/>
                    <a:pt x="464" y="2113"/>
                    <a:pt x="1043" y="2113"/>
                  </a:cubicBezTo>
                  <a:cubicBezTo>
                    <a:pt x="1622" y="2113"/>
                    <a:pt x="2114" y="1650"/>
                    <a:pt x="2114" y="1072"/>
                  </a:cubicBezTo>
                  <a:cubicBezTo>
                    <a:pt x="2114" y="493"/>
                    <a:pt x="1622" y="1"/>
                    <a:pt x="1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3"/>
            <p:cNvSpPr/>
            <p:nvPr/>
          </p:nvSpPr>
          <p:spPr>
            <a:xfrm>
              <a:off x="-4537275" y="1139550"/>
              <a:ext cx="446450" cy="91900"/>
            </a:xfrm>
            <a:custGeom>
              <a:avLst/>
              <a:gdLst/>
              <a:ahLst/>
              <a:cxnLst/>
              <a:rect l="l" t="t" r="r" b="b"/>
              <a:pathLst>
                <a:path w="17858" h="3676" extrusionOk="0">
                  <a:moveTo>
                    <a:pt x="0" y="0"/>
                  </a:moveTo>
                  <a:lnTo>
                    <a:pt x="0" y="376"/>
                  </a:lnTo>
                  <a:cubicBezTo>
                    <a:pt x="0" y="1621"/>
                    <a:pt x="1013" y="2634"/>
                    <a:pt x="2258" y="2634"/>
                  </a:cubicBezTo>
                  <a:lnTo>
                    <a:pt x="2634" y="2634"/>
                  </a:lnTo>
                  <a:lnTo>
                    <a:pt x="2634" y="3676"/>
                  </a:lnTo>
                  <a:lnTo>
                    <a:pt x="3676" y="3676"/>
                  </a:lnTo>
                  <a:lnTo>
                    <a:pt x="3676" y="2634"/>
                  </a:lnTo>
                  <a:lnTo>
                    <a:pt x="14182" y="2634"/>
                  </a:lnTo>
                  <a:lnTo>
                    <a:pt x="14182" y="3676"/>
                  </a:lnTo>
                  <a:lnTo>
                    <a:pt x="15224" y="3676"/>
                  </a:lnTo>
                  <a:lnTo>
                    <a:pt x="15224" y="2634"/>
                  </a:lnTo>
                  <a:lnTo>
                    <a:pt x="15629" y="2634"/>
                  </a:lnTo>
                  <a:cubicBezTo>
                    <a:pt x="16845" y="2634"/>
                    <a:pt x="17858" y="1621"/>
                    <a:pt x="17858" y="376"/>
                  </a:cubicBezTo>
                  <a:lnTo>
                    <a:pt x="17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3"/>
            <p:cNvSpPr/>
            <p:nvPr/>
          </p:nvSpPr>
          <p:spPr>
            <a:xfrm>
              <a:off x="-4221800" y="981800"/>
              <a:ext cx="52125" cy="52850"/>
            </a:xfrm>
            <a:custGeom>
              <a:avLst/>
              <a:gdLst/>
              <a:ahLst/>
              <a:cxnLst/>
              <a:rect l="l" t="t" r="r" b="b"/>
              <a:pathLst>
                <a:path w="2085" h="2114" extrusionOk="0">
                  <a:moveTo>
                    <a:pt x="1042" y="1"/>
                  </a:moveTo>
                  <a:cubicBezTo>
                    <a:pt x="463" y="1"/>
                    <a:pt x="0" y="493"/>
                    <a:pt x="0" y="1072"/>
                  </a:cubicBezTo>
                  <a:cubicBezTo>
                    <a:pt x="0" y="1650"/>
                    <a:pt x="463" y="2113"/>
                    <a:pt x="1042" y="2113"/>
                  </a:cubicBezTo>
                  <a:cubicBezTo>
                    <a:pt x="1621" y="2113"/>
                    <a:pt x="2084" y="1650"/>
                    <a:pt x="2084" y="1072"/>
                  </a:cubicBezTo>
                  <a:cubicBezTo>
                    <a:pt x="2084" y="493"/>
                    <a:pt x="1621" y="1"/>
                    <a:pt x="1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3"/>
            <p:cNvSpPr/>
            <p:nvPr/>
          </p:nvSpPr>
          <p:spPr>
            <a:xfrm>
              <a:off x="-4537275" y="811050"/>
              <a:ext cx="446450" cy="302475"/>
            </a:xfrm>
            <a:custGeom>
              <a:avLst/>
              <a:gdLst/>
              <a:ahLst/>
              <a:cxnLst/>
              <a:rect l="l" t="t" r="r" b="b"/>
              <a:pathLst>
                <a:path w="17858" h="12099" extrusionOk="0">
                  <a:moveTo>
                    <a:pt x="8943" y="1071"/>
                  </a:moveTo>
                  <a:cubicBezTo>
                    <a:pt x="9609" y="1071"/>
                    <a:pt x="10217" y="1505"/>
                    <a:pt x="10420" y="2113"/>
                  </a:cubicBezTo>
                  <a:lnTo>
                    <a:pt x="7438" y="2113"/>
                  </a:lnTo>
                  <a:cubicBezTo>
                    <a:pt x="7670" y="1505"/>
                    <a:pt x="8249" y="1071"/>
                    <a:pt x="8943" y="1071"/>
                  </a:cubicBezTo>
                  <a:close/>
                  <a:moveTo>
                    <a:pt x="9464" y="6310"/>
                  </a:moveTo>
                  <a:lnTo>
                    <a:pt x="9464" y="7352"/>
                  </a:lnTo>
                  <a:lnTo>
                    <a:pt x="10506" y="7352"/>
                  </a:lnTo>
                  <a:lnTo>
                    <a:pt x="10506" y="8422"/>
                  </a:lnTo>
                  <a:lnTo>
                    <a:pt x="9464" y="8422"/>
                  </a:lnTo>
                  <a:lnTo>
                    <a:pt x="9464" y="9464"/>
                  </a:lnTo>
                  <a:lnTo>
                    <a:pt x="8423" y="9464"/>
                  </a:lnTo>
                  <a:lnTo>
                    <a:pt x="8423" y="8422"/>
                  </a:lnTo>
                  <a:lnTo>
                    <a:pt x="7352" y="8422"/>
                  </a:lnTo>
                  <a:lnTo>
                    <a:pt x="7352" y="7352"/>
                  </a:lnTo>
                  <a:lnTo>
                    <a:pt x="8423" y="7352"/>
                  </a:lnTo>
                  <a:lnTo>
                    <a:pt x="8423" y="6310"/>
                  </a:lnTo>
                  <a:close/>
                  <a:moveTo>
                    <a:pt x="6310" y="5789"/>
                  </a:moveTo>
                  <a:lnTo>
                    <a:pt x="6310" y="9985"/>
                  </a:lnTo>
                  <a:lnTo>
                    <a:pt x="5268" y="9985"/>
                  </a:lnTo>
                  <a:lnTo>
                    <a:pt x="5268" y="9696"/>
                  </a:lnTo>
                  <a:cubicBezTo>
                    <a:pt x="4949" y="9899"/>
                    <a:pt x="4602" y="9985"/>
                    <a:pt x="4197" y="9985"/>
                  </a:cubicBezTo>
                  <a:cubicBezTo>
                    <a:pt x="3039" y="9985"/>
                    <a:pt x="2113" y="9059"/>
                    <a:pt x="2113" y="7902"/>
                  </a:cubicBezTo>
                  <a:cubicBezTo>
                    <a:pt x="2113" y="6715"/>
                    <a:pt x="3039" y="5789"/>
                    <a:pt x="4197" y="5789"/>
                  </a:cubicBezTo>
                  <a:cubicBezTo>
                    <a:pt x="4602" y="5789"/>
                    <a:pt x="4949" y="5876"/>
                    <a:pt x="5268" y="6078"/>
                  </a:cubicBezTo>
                  <a:lnTo>
                    <a:pt x="5268" y="5789"/>
                  </a:lnTo>
                  <a:close/>
                  <a:moveTo>
                    <a:pt x="12619" y="4226"/>
                  </a:moveTo>
                  <a:lnTo>
                    <a:pt x="12619" y="6078"/>
                  </a:lnTo>
                  <a:cubicBezTo>
                    <a:pt x="12909" y="5876"/>
                    <a:pt x="13285" y="5789"/>
                    <a:pt x="13661" y="5789"/>
                  </a:cubicBezTo>
                  <a:cubicBezTo>
                    <a:pt x="14819" y="5789"/>
                    <a:pt x="15774" y="6715"/>
                    <a:pt x="15774" y="7902"/>
                  </a:cubicBezTo>
                  <a:cubicBezTo>
                    <a:pt x="15745" y="9059"/>
                    <a:pt x="14819" y="9985"/>
                    <a:pt x="13661" y="9985"/>
                  </a:cubicBezTo>
                  <a:cubicBezTo>
                    <a:pt x="13285" y="9985"/>
                    <a:pt x="12909" y="9899"/>
                    <a:pt x="12619" y="9696"/>
                  </a:cubicBezTo>
                  <a:lnTo>
                    <a:pt x="12619" y="9985"/>
                  </a:lnTo>
                  <a:lnTo>
                    <a:pt x="11548" y="9985"/>
                  </a:lnTo>
                  <a:lnTo>
                    <a:pt x="11548" y="4226"/>
                  </a:lnTo>
                  <a:close/>
                  <a:moveTo>
                    <a:pt x="8943" y="0"/>
                  </a:moveTo>
                  <a:cubicBezTo>
                    <a:pt x="7670" y="0"/>
                    <a:pt x="6599" y="926"/>
                    <a:pt x="6368" y="2113"/>
                  </a:cubicBezTo>
                  <a:lnTo>
                    <a:pt x="2258" y="2113"/>
                  </a:lnTo>
                  <a:cubicBezTo>
                    <a:pt x="1013" y="2113"/>
                    <a:pt x="0" y="3126"/>
                    <a:pt x="0" y="4342"/>
                  </a:cubicBezTo>
                  <a:lnTo>
                    <a:pt x="0" y="12098"/>
                  </a:lnTo>
                  <a:lnTo>
                    <a:pt x="17858" y="12098"/>
                  </a:lnTo>
                  <a:lnTo>
                    <a:pt x="17858" y="4342"/>
                  </a:lnTo>
                  <a:cubicBezTo>
                    <a:pt x="17858" y="3126"/>
                    <a:pt x="16845" y="2113"/>
                    <a:pt x="15629" y="2113"/>
                  </a:cubicBezTo>
                  <a:lnTo>
                    <a:pt x="11519" y="2113"/>
                  </a:lnTo>
                  <a:cubicBezTo>
                    <a:pt x="11259" y="926"/>
                    <a:pt x="10188" y="0"/>
                    <a:pt x="8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6" name="Google Shape;3246;p63"/>
          <p:cNvGrpSpPr/>
          <p:nvPr/>
        </p:nvGrpSpPr>
        <p:grpSpPr>
          <a:xfrm>
            <a:off x="1021198" y="1383313"/>
            <a:ext cx="448038" cy="448057"/>
            <a:chOff x="-4943925" y="2774075"/>
            <a:chExt cx="446475" cy="446450"/>
          </a:xfrm>
        </p:grpSpPr>
        <p:sp>
          <p:nvSpPr>
            <p:cNvPr id="3247" name="Google Shape;3247;p63"/>
            <p:cNvSpPr/>
            <p:nvPr/>
          </p:nvSpPr>
          <p:spPr>
            <a:xfrm>
              <a:off x="-4943925" y="2774075"/>
              <a:ext cx="446475" cy="446450"/>
            </a:xfrm>
            <a:custGeom>
              <a:avLst/>
              <a:gdLst/>
              <a:ahLst/>
              <a:cxnLst/>
              <a:rect l="l" t="t" r="r" b="b"/>
              <a:pathLst>
                <a:path w="17859" h="17858" extrusionOk="0">
                  <a:moveTo>
                    <a:pt x="2113" y="0"/>
                  </a:moveTo>
                  <a:lnTo>
                    <a:pt x="261" y="1853"/>
                  </a:lnTo>
                  <a:lnTo>
                    <a:pt x="985" y="2605"/>
                  </a:lnTo>
                  <a:lnTo>
                    <a:pt x="1592" y="1997"/>
                  </a:lnTo>
                  <a:lnTo>
                    <a:pt x="1592" y="15224"/>
                  </a:lnTo>
                  <a:lnTo>
                    <a:pt x="1" y="15224"/>
                  </a:lnTo>
                  <a:lnTo>
                    <a:pt x="1" y="16266"/>
                  </a:lnTo>
                  <a:lnTo>
                    <a:pt x="1592" y="16266"/>
                  </a:lnTo>
                  <a:lnTo>
                    <a:pt x="1592" y="17858"/>
                  </a:lnTo>
                  <a:lnTo>
                    <a:pt x="2634" y="17858"/>
                  </a:lnTo>
                  <a:lnTo>
                    <a:pt x="2634" y="16266"/>
                  </a:lnTo>
                  <a:lnTo>
                    <a:pt x="15861" y="16266"/>
                  </a:lnTo>
                  <a:lnTo>
                    <a:pt x="15253" y="16845"/>
                  </a:lnTo>
                  <a:lnTo>
                    <a:pt x="16006" y="17597"/>
                  </a:lnTo>
                  <a:lnTo>
                    <a:pt x="17858" y="15745"/>
                  </a:lnTo>
                  <a:lnTo>
                    <a:pt x="16006" y="13893"/>
                  </a:lnTo>
                  <a:lnTo>
                    <a:pt x="15253" y="14616"/>
                  </a:lnTo>
                  <a:lnTo>
                    <a:pt x="15832" y="15224"/>
                  </a:lnTo>
                  <a:lnTo>
                    <a:pt x="2634" y="15224"/>
                  </a:lnTo>
                  <a:lnTo>
                    <a:pt x="2634" y="1997"/>
                  </a:lnTo>
                  <a:lnTo>
                    <a:pt x="3213" y="2605"/>
                  </a:lnTo>
                  <a:lnTo>
                    <a:pt x="3966" y="185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3"/>
            <p:cNvSpPr/>
            <p:nvPr/>
          </p:nvSpPr>
          <p:spPr>
            <a:xfrm>
              <a:off x="-4840450" y="2837025"/>
              <a:ext cx="241700" cy="212025"/>
            </a:xfrm>
            <a:custGeom>
              <a:avLst/>
              <a:gdLst/>
              <a:ahLst/>
              <a:cxnLst/>
              <a:rect l="l" t="t" r="r" b="b"/>
              <a:pathLst>
                <a:path w="9668" h="8481" extrusionOk="0">
                  <a:moveTo>
                    <a:pt x="695" y="0"/>
                  </a:moveTo>
                  <a:lnTo>
                    <a:pt x="695" y="0"/>
                  </a:lnTo>
                  <a:cubicBezTo>
                    <a:pt x="0" y="4486"/>
                    <a:pt x="3502" y="8480"/>
                    <a:pt x="7960" y="8480"/>
                  </a:cubicBezTo>
                  <a:cubicBezTo>
                    <a:pt x="8538" y="8480"/>
                    <a:pt x="9117" y="8423"/>
                    <a:pt x="9667" y="8278"/>
                  </a:cubicBezTo>
                  <a:lnTo>
                    <a:pt x="9407" y="7265"/>
                  </a:lnTo>
                  <a:cubicBezTo>
                    <a:pt x="8944" y="7381"/>
                    <a:pt x="8452" y="7439"/>
                    <a:pt x="7960" y="7439"/>
                  </a:cubicBezTo>
                  <a:cubicBezTo>
                    <a:pt x="4110" y="7439"/>
                    <a:pt x="1129" y="3994"/>
                    <a:pt x="1737" y="145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3"/>
            <p:cNvSpPr/>
            <p:nvPr/>
          </p:nvSpPr>
          <p:spPr>
            <a:xfrm>
              <a:off x="-4799200" y="3004175"/>
              <a:ext cx="18825" cy="18825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0" y="0"/>
                  </a:moveTo>
                  <a:lnTo>
                    <a:pt x="0" y="753"/>
                  </a:lnTo>
                  <a:lnTo>
                    <a:pt x="753" y="753"/>
                  </a:lnTo>
                  <a:cubicBezTo>
                    <a:pt x="492" y="521"/>
                    <a:pt x="232" y="26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3"/>
            <p:cNvSpPr/>
            <p:nvPr/>
          </p:nvSpPr>
          <p:spPr>
            <a:xfrm>
              <a:off x="-4852025" y="2878275"/>
              <a:ext cx="26800" cy="144725"/>
            </a:xfrm>
            <a:custGeom>
              <a:avLst/>
              <a:gdLst/>
              <a:ahLst/>
              <a:cxnLst/>
              <a:rect l="l" t="t" r="r" b="b"/>
              <a:pathLst>
                <a:path w="1072" h="5789" extrusionOk="0">
                  <a:moveTo>
                    <a:pt x="0" y="0"/>
                  </a:moveTo>
                  <a:lnTo>
                    <a:pt x="0" y="5789"/>
                  </a:lnTo>
                  <a:lnTo>
                    <a:pt x="1071" y="5789"/>
                  </a:lnTo>
                  <a:lnTo>
                    <a:pt x="1071" y="3531"/>
                  </a:lnTo>
                  <a:cubicBezTo>
                    <a:pt x="463" y="2489"/>
                    <a:pt x="116" y="1274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3"/>
            <p:cNvSpPr/>
            <p:nvPr/>
          </p:nvSpPr>
          <p:spPr>
            <a:xfrm>
              <a:off x="-4852025" y="3049025"/>
              <a:ext cx="26800" cy="78900"/>
            </a:xfrm>
            <a:custGeom>
              <a:avLst/>
              <a:gdLst/>
              <a:ahLst/>
              <a:cxnLst/>
              <a:rect l="l" t="t" r="r" b="b"/>
              <a:pathLst>
                <a:path w="1072" h="3156" extrusionOk="0">
                  <a:moveTo>
                    <a:pt x="0" y="0"/>
                  </a:moveTo>
                  <a:lnTo>
                    <a:pt x="0" y="3155"/>
                  </a:lnTo>
                  <a:lnTo>
                    <a:pt x="1071" y="3155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3"/>
            <p:cNvSpPr/>
            <p:nvPr/>
          </p:nvSpPr>
          <p:spPr>
            <a:xfrm>
              <a:off x="-4799200" y="3049025"/>
              <a:ext cx="52825" cy="78900"/>
            </a:xfrm>
            <a:custGeom>
              <a:avLst/>
              <a:gdLst/>
              <a:ahLst/>
              <a:cxnLst/>
              <a:rect l="l" t="t" r="r" b="b"/>
              <a:pathLst>
                <a:path w="2113" h="3156" extrusionOk="0">
                  <a:moveTo>
                    <a:pt x="0" y="0"/>
                  </a:moveTo>
                  <a:lnTo>
                    <a:pt x="0" y="3155"/>
                  </a:lnTo>
                  <a:lnTo>
                    <a:pt x="2113" y="3155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3"/>
            <p:cNvSpPr/>
            <p:nvPr/>
          </p:nvSpPr>
          <p:spPr>
            <a:xfrm>
              <a:off x="-4720350" y="3059875"/>
              <a:ext cx="52850" cy="68050"/>
            </a:xfrm>
            <a:custGeom>
              <a:avLst/>
              <a:gdLst/>
              <a:ahLst/>
              <a:cxnLst/>
              <a:rect l="l" t="t" r="r" b="b"/>
              <a:pathLst>
                <a:path w="2114" h="2722" extrusionOk="0">
                  <a:moveTo>
                    <a:pt x="1" y="1"/>
                  </a:moveTo>
                  <a:lnTo>
                    <a:pt x="1" y="2721"/>
                  </a:lnTo>
                  <a:lnTo>
                    <a:pt x="2114" y="2721"/>
                  </a:lnTo>
                  <a:lnTo>
                    <a:pt x="2114" y="551"/>
                  </a:lnTo>
                  <a:cubicBezTo>
                    <a:pt x="1361" y="464"/>
                    <a:pt x="666" y="29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3"/>
            <p:cNvSpPr/>
            <p:nvPr/>
          </p:nvSpPr>
          <p:spPr>
            <a:xfrm>
              <a:off x="-4578525" y="2960750"/>
              <a:ext cx="65150" cy="65150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724" y="0"/>
                  </a:moveTo>
                  <a:lnTo>
                    <a:pt x="1" y="753"/>
                  </a:lnTo>
                  <a:lnTo>
                    <a:pt x="550" y="1303"/>
                  </a:lnTo>
                  <a:lnTo>
                    <a:pt x="1" y="1882"/>
                  </a:lnTo>
                  <a:lnTo>
                    <a:pt x="724" y="2605"/>
                  </a:lnTo>
                  <a:lnTo>
                    <a:pt x="1303" y="2055"/>
                  </a:lnTo>
                  <a:lnTo>
                    <a:pt x="1853" y="2605"/>
                  </a:lnTo>
                  <a:lnTo>
                    <a:pt x="2605" y="1882"/>
                  </a:lnTo>
                  <a:lnTo>
                    <a:pt x="2026" y="1303"/>
                  </a:lnTo>
                  <a:lnTo>
                    <a:pt x="2605" y="753"/>
                  </a:lnTo>
                  <a:lnTo>
                    <a:pt x="1853" y="0"/>
                  </a:lnTo>
                  <a:lnTo>
                    <a:pt x="1303" y="579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3"/>
            <p:cNvSpPr/>
            <p:nvPr/>
          </p:nvSpPr>
          <p:spPr>
            <a:xfrm>
              <a:off x="-4778225" y="2776975"/>
              <a:ext cx="70925" cy="75275"/>
            </a:xfrm>
            <a:custGeom>
              <a:avLst/>
              <a:gdLst/>
              <a:ahLst/>
              <a:cxnLst/>
              <a:rect l="l" t="t" r="r" b="b"/>
              <a:pathLst>
                <a:path w="2837" h="3011" extrusionOk="0">
                  <a:moveTo>
                    <a:pt x="753" y="0"/>
                  </a:moveTo>
                  <a:lnTo>
                    <a:pt x="0" y="753"/>
                  </a:lnTo>
                  <a:lnTo>
                    <a:pt x="898" y="1650"/>
                  </a:lnTo>
                  <a:lnTo>
                    <a:pt x="898" y="3010"/>
                  </a:lnTo>
                  <a:lnTo>
                    <a:pt x="1940" y="3010"/>
                  </a:lnTo>
                  <a:lnTo>
                    <a:pt x="1940" y="1650"/>
                  </a:lnTo>
                  <a:lnTo>
                    <a:pt x="2837" y="753"/>
                  </a:lnTo>
                  <a:lnTo>
                    <a:pt x="2113" y="0"/>
                  </a:lnTo>
                  <a:lnTo>
                    <a:pt x="1419" y="66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6" name="Google Shape;3256;p63"/>
          <p:cNvGrpSpPr/>
          <p:nvPr/>
        </p:nvGrpSpPr>
        <p:grpSpPr>
          <a:xfrm>
            <a:off x="7084799" y="1211789"/>
            <a:ext cx="448112" cy="448112"/>
            <a:chOff x="3426525" y="5984125"/>
            <a:chExt cx="1347300" cy="1347300"/>
          </a:xfrm>
        </p:grpSpPr>
        <p:sp>
          <p:nvSpPr>
            <p:cNvPr id="3257" name="Google Shape;3257;p63"/>
            <p:cNvSpPr/>
            <p:nvPr/>
          </p:nvSpPr>
          <p:spPr>
            <a:xfrm>
              <a:off x="3426525" y="5984125"/>
              <a:ext cx="555000" cy="554275"/>
            </a:xfrm>
            <a:custGeom>
              <a:avLst/>
              <a:gdLst/>
              <a:ahLst/>
              <a:cxnLst/>
              <a:rect l="l" t="t" r="r" b="b"/>
              <a:pathLst>
                <a:path w="22200" h="22171" extrusionOk="0">
                  <a:moveTo>
                    <a:pt x="13227" y="6050"/>
                  </a:moveTo>
                  <a:lnTo>
                    <a:pt x="13227" y="10015"/>
                  </a:lnTo>
                  <a:lnTo>
                    <a:pt x="17193" y="10015"/>
                  </a:lnTo>
                  <a:lnTo>
                    <a:pt x="17193" y="13199"/>
                  </a:lnTo>
                  <a:lnTo>
                    <a:pt x="13227" y="13199"/>
                  </a:lnTo>
                  <a:lnTo>
                    <a:pt x="13227" y="17164"/>
                  </a:lnTo>
                  <a:lnTo>
                    <a:pt x="10044" y="17164"/>
                  </a:lnTo>
                  <a:lnTo>
                    <a:pt x="10044" y="13199"/>
                  </a:lnTo>
                  <a:lnTo>
                    <a:pt x="6079" y="13199"/>
                  </a:lnTo>
                  <a:lnTo>
                    <a:pt x="6079" y="10015"/>
                  </a:lnTo>
                  <a:lnTo>
                    <a:pt x="10044" y="10015"/>
                  </a:lnTo>
                  <a:lnTo>
                    <a:pt x="10044" y="6050"/>
                  </a:lnTo>
                  <a:close/>
                  <a:moveTo>
                    <a:pt x="1" y="1"/>
                  </a:moveTo>
                  <a:lnTo>
                    <a:pt x="1" y="22171"/>
                  </a:lnTo>
                  <a:lnTo>
                    <a:pt x="22200" y="22171"/>
                  </a:lnTo>
                  <a:lnTo>
                    <a:pt x="22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3"/>
            <p:cNvSpPr/>
            <p:nvPr/>
          </p:nvSpPr>
          <p:spPr>
            <a:xfrm>
              <a:off x="3426525" y="5984125"/>
              <a:ext cx="1347300" cy="1347300"/>
            </a:xfrm>
            <a:custGeom>
              <a:avLst/>
              <a:gdLst/>
              <a:ahLst/>
              <a:cxnLst/>
              <a:rect l="l" t="t" r="r" b="b"/>
              <a:pathLst>
                <a:path w="53892" h="53892" extrusionOk="0">
                  <a:moveTo>
                    <a:pt x="25383" y="1"/>
                  </a:moveTo>
                  <a:lnTo>
                    <a:pt x="25383" y="25355"/>
                  </a:lnTo>
                  <a:lnTo>
                    <a:pt x="1" y="25355"/>
                  </a:lnTo>
                  <a:lnTo>
                    <a:pt x="1" y="28509"/>
                  </a:lnTo>
                  <a:lnTo>
                    <a:pt x="25383" y="28509"/>
                  </a:lnTo>
                  <a:lnTo>
                    <a:pt x="25383" y="53892"/>
                  </a:lnTo>
                  <a:lnTo>
                    <a:pt x="28538" y="53892"/>
                  </a:lnTo>
                  <a:lnTo>
                    <a:pt x="28538" y="28509"/>
                  </a:lnTo>
                  <a:lnTo>
                    <a:pt x="53892" y="28509"/>
                  </a:lnTo>
                  <a:lnTo>
                    <a:pt x="53892" y="25355"/>
                  </a:lnTo>
                  <a:lnTo>
                    <a:pt x="28538" y="25355"/>
                  </a:lnTo>
                  <a:lnTo>
                    <a:pt x="28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3"/>
            <p:cNvSpPr/>
            <p:nvPr/>
          </p:nvSpPr>
          <p:spPr>
            <a:xfrm>
              <a:off x="4219550" y="5984125"/>
              <a:ext cx="554275" cy="554275"/>
            </a:xfrm>
            <a:custGeom>
              <a:avLst/>
              <a:gdLst/>
              <a:ahLst/>
              <a:cxnLst/>
              <a:rect l="l" t="t" r="r" b="b"/>
              <a:pathLst>
                <a:path w="22171" h="22171" extrusionOk="0">
                  <a:moveTo>
                    <a:pt x="16122" y="10015"/>
                  </a:moveTo>
                  <a:lnTo>
                    <a:pt x="16122" y="13199"/>
                  </a:lnTo>
                  <a:lnTo>
                    <a:pt x="5008" y="13199"/>
                  </a:lnTo>
                  <a:lnTo>
                    <a:pt x="5008" y="10015"/>
                  </a:lnTo>
                  <a:close/>
                  <a:moveTo>
                    <a:pt x="1" y="1"/>
                  </a:moveTo>
                  <a:lnTo>
                    <a:pt x="1" y="22171"/>
                  </a:lnTo>
                  <a:lnTo>
                    <a:pt x="22171" y="22171"/>
                  </a:lnTo>
                  <a:lnTo>
                    <a:pt x="221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3"/>
            <p:cNvSpPr/>
            <p:nvPr/>
          </p:nvSpPr>
          <p:spPr>
            <a:xfrm>
              <a:off x="3426525" y="6776425"/>
              <a:ext cx="555000" cy="555000"/>
            </a:xfrm>
            <a:custGeom>
              <a:avLst/>
              <a:gdLst/>
              <a:ahLst/>
              <a:cxnLst/>
              <a:rect l="l" t="t" r="r" b="b"/>
              <a:pathLst>
                <a:path w="22200" h="22200" extrusionOk="0">
                  <a:moveTo>
                    <a:pt x="14443" y="5529"/>
                  </a:moveTo>
                  <a:lnTo>
                    <a:pt x="16672" y="7758"/>
                  </a:lnTo>
                  <a:lnTo>
                    <a:pt x="13864" y="10565"/>
                  </a:lnTo>
                  <a:lnTo>
                    <a:pt x="16672" y="13372"/>
                  </a:lnTo>
                  <a:lnTo>
                    <a:pt x="14443" y="15630"/>
                  </a:lnTo>
                  <a:lnTo>
                    <a:pt x="11636" y="12823"/>
                  </a:lnTo>
                  <a:lnTo>
                    <a:pt x="8828" y="15630"/>
                  </a:lnTo>
                  <a:lnTo>
                    <a:pt x="6600" y="13372"/>
                  </a:lnTo>
                  <a:lnTo>
                    <a:pt x="9407" y="10565"/>
                  </a:lnTo>
                  <a:lnTo>
                    <a:pt x="6600" y="7758"/>
                  </a:lnTo>
                  <a:lnTo>
                    <a:pt x="8828" y="5529"/>
                  </a:lnTo>
                  <a:lnTo>
                    <a:pt x="11636" y="8336"/>
                  </a:lnTo>
                  <a:lnTo>
                    <a:pt x="14443" y="5529"/>
                  </a:lnTo>
                  <a:close/>
                  <a:moveTo>
                    <a:pt x="1" y="1"/>
                  </a:moveTo>
                  <a:lnTo>
                    <a:pt x="1" y="22200"/>
                  </a:lnTo>
                  <a:lnTo>
                    <a:pt x="22200" y="22200"/>
                  </a:lnTo>
                  <a:lnTo>
                    <a:pt x="22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3"/>
            <p:cNvSpPr/>
            <p:nvPr/>
          </p:nvSpPr>
          <p:spPr>
            <a:xfrm>
              <a:off x="4219550" y="6776425"/>
              <a:ext cx="554275" cy="555000"/>
            </a:xfrm>
            <a:custGeom>
              <a:avLst/>
              <a:gdLst/>
              <a:ahLst/>
              <a:cxnLst/>
              <a:rect l="l" t="t" r="r" b="b"/>
              <a:pathLst>
                <a:path w="22171" h="22200" extrusionOk="0">
                  <a:moveTo>
                    <a:pt x="12157" y="2635"/>
                  </a:moveTo>
                  <a:lnTo>
                    <a:pt x="12157" y="5818"/>
                  </a:lnTo>
                  <a:lnTo>
                    <a:pt x="8973" y="5818"/>
                  </a:lnTo>
                  <a:lnTo>
                    <a:pt x="8973" y="2635"/>
                  </a:lnTo>
                  <a:close/>
                  <a:moveTo>
                    <a:pt x="16064" y="8973"/>
                  </a:moveTo>
                  <a:lnTo>
                    <a:pt x="16064" y="12157"/>
                  </a:lnTo>
                  <a:lnTo>
                    <a:pt x="4979" y="12157"/>
                  </a:lnTo>
                  <a:lnTo>
                    <a:pt x="4979" y="8973"/>
                  </a:lnTo>
                  <a:close/>
                  <a:moveTo>
                    <a:pt x="12157" y="15312"/>
                  </a:moveTo>
                  <a:lnTo>
                    <a:pt x="12157" y="18495"/>
                  </a:lnTo>
                  <a:lnTo>
                    <a:pt x="8973" y="18495"/>
                  </a:lnTo>
                  <a:lnTo>
                    <a:pt x="8973" y="15312"/>
                  </a:lnTo>
                  <a:close/>
                  <a:moveTo>
                    <a:pt x="1" y="1"/>
                  </a:moveTo>
                  <a:lnTo>
                    <a:pt x="1" y="22200"/>
                  </a:lnTo>
                  <a:lnTo>
                    <a:pt x="22171" y="22200"/>
                  </a:lnTo>
                  <a:lnTo>
                    <a:pt x="221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2" name="Google Shape;3262;p63"/>
          <p:cNvGrpSpPr/>
          <p:nvPr/>
        </p:nvGrpSpPr>
        <p:grpSpPr>
          <a:xfrm>
            <a:off x="5033352" y="1351644"/>
            <a:ext cx="448026" cy="442364"/>
            <a:chOff x="864125" y="1202225"/>
            <a:chExt cx="717875" cy="717075"/>
          </a:xfrm>
        </p:grpSpPr>
        <p:sp>
          <p:nvSpPr>
            <p:cNvPr id="3263" name="Google Shape;3263;p63"/>
            <p:cNvSpPr/>
            <p:nvPr/>
          </p:nvSpPr>
          <p:spPr>
            <a:xfrm>
              <a:off x="1076300" y="1308725"/>
              <a:ext cx="41500" cy="42300"/>
            </a:xfrm>
            <a:custGeom>
              <a:avLst/>
              <a:gdLst/>
              <a:ahLst/>
              <a:cxnLst/>
              <a:rect l="l" t="t" r="r" b="b"/>
              <a:pathLst>
                <a:path w="1660" h="1692" extrusionOk="0">
                  <a:moveTo>
                    <a:pt x="1" y="1"/>
                  </a:moveTo>
                  <a:lnTo>
                    <a:pt x="1" y="1692"/>
                  </a:lnTo>
                  <a:lnTo>
                    <a:pt x="1659" y="1692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3"/>
            <p:cNvSpPr/>
            <p:nvPr/>
          </p:nvSpPr>
          <p:spPr>
            <a:xfrm>
              <a:off x="1412075" y="1308725"/>
              <a:ext cx="42300" cy="42300"/>
            </a:xfrm>
            <a:custGeom>
              <a:avLst/>
              <a:gdLst/>
              <a:ahLst/>
              <a:cxnLst/>
              <a:rect l="l" t="t" r="r" b="b"/>
              <a:pathLst>
                <a:path w="1692" h="1692" extrusionOk="0">
                  <a:moveTo>
                    <a:pt x="0" y="1"/>
                  </a:moveTo>
                  <a:lnTo>
                    <a:pt x="0" y="1692"/>
                  </a:lnTo>
                  <a:lnTo>
                    <a:pt x="1691" y="1692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3"/>
            <p:cNvSpPr/>
            <p:nvPr/>
          </p:nvSpPr>
          <p:spPr>
            <a:xfrm>
              <a:off x="991750" y="1477025"/>
              <a:ext cx="42300" cy="42300"/>
            </a:xfrm>
            <a:custGeom>
              <a:avLst/>
              <a:gdLst/>
              <a:ahLst/>
              <a:cxnLst/>
              <a:rect l="l" t="t" r="r" b="b"/>
              <a:pathLst>
                <a:path w="1692" h="1692" extrusionOk="0">
                  <a:moveTo>
                    <a:pt x="1" y="0"/>
                  </a:moveTo>
                  <a:lnTo>
                    <a:pt x="1" y="1691"/>
                  </a:lnTo>
                  <a:lnTo>
                    <a:pt x="1692" y="169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3"/>
            <p:cNvSpPr/>
            <p:nvPr/>
          </p:nvSpPr>
          <p:spPr>
            <a:xfrm>
              <a:off x="1243775" y="1477025"/>
              <a:ext cx="42300" cy="42300"/>
            </a:xfrm>
            <a:custGeom>
              <a:avLst/>
              <a:gdLst/>
              <a:ahLst/>
              <a:cxnLst/>
              <a:rect l="l" t="t" r="r" b="b"/>
              <a:pathLst>
                <a:path w="1692" h="1692" extrusionOk="0">
                  <a:moveTo>
                    <a:pt x="1" y="0"/>
                  </a:moveTo>
                  <a:lnTo>
                    <a:pt x="1" y="1691"/>
                  </a:lnTo>
                  <a:lnTo>
                    <a:pt x="1692" y="169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3"/>
            <p:cNvSpPr/>
            <p:nvPr/>
          </p:nvSpPr>
          <p:spPr>
            <a:xfrm>
              <a:off x="864125" y="1666450"/>
              <a:ext cx="717875" cy="252850"/>
            </a:xfrm>
            <a:custGeom>
              <a:avLst/>
              <a:gdLst/>
              <a:ahLst/>
              <a:cxnLst/>
              <a:rect l="l" t="t" r="r" b="b"/>
              <a:pathLst>
                <a:path w="28715" h="10114" extrusionOk="0">
                  <a:moveTo>
                    <a:pt x="0" y="0"/>
                  </a:moveTo>
                  <a:lnTo>
                    <a:pt x="0" y="3350"/>
                  </a:lnTo>
                  <a:lnTo>
                    <a:pt x="10146" y="3350"/>
                  </a:lnTo>
                  <a:lnTo>
                    <a:pt x="10146" y="8455"/>
                  </a:lnTo>
                  <a:lnTo>
                    <a:pt x="7642" y="8455"/>
                  </a:lnTo>
                  <a:lnTo>
                    <a:pt x="7642" y="10114"/>
                  </a:lnTo>
                  <a:lnTo>
                    <a:pt x="21073" y="10114"/>
                  </a:lnTo>
                  <a:lnTo>
                    <a:pt x="21073" y="8455"/>
                  </a:lnTo>
                  <a:lnTo>
                    <a:pt x="18569" y="8455"/>
                  </a:lnTo>
                  <a:lnTo>
                    <a:pt x="18569" y="3350"/>
                  </a:lnTo>
                  <a:lnTo>
                    <a:pt x="28715" y="3350"/>
                  </a:lnTo>
                  <a:lnTo>
                    <a:pt x="287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3"/>
            <p:cNvSpPr/>
            <p:nvPr/>
          </p:nvSpPr>
          <p:spPr>
            <a:xfrm>
              <a:off x="864125" y="1202225"/>
              <a:ext cx="717075" cy="421975"/>
            </a:xfrm>
            <a:custGeom>
              <a:avLst/>
              <a:gdLst/>
              <a:ahLst/>
              <a:cxnLst/>
              <a:rect l="l" t="t" r="r" b="b"/>
              <a:pathLst>
                <a:path w="28683" h="16879" extrusionOk="0">
                  <a:moveTo>
                    <a:pt x="5106" y="2570"/>
                  </a:moveTo>
                  <a:lnTo>
                    <a:pt x="5106" y="7643"/>
                  </a:lnTo>
                  <a:lnTo>
                    <a:pt x="3447" y="7643"/>
                  </a:lnTo>
                  <a:lnTo>
                    <a:pt x="3447" y="2570"/>
                  </a:lnTo>
                  <a:close/>
                  <a:moveTo>
                    <a:pt x="11837" y="2570"/>
                  </a:moveTo>
                  <a:lnTo>
                    <a:pt x="11837" y="7643"/>
                  </a:lnTo>
                  <a:lnTo>
                    <a:pt x="6797" y="7643"/>
                  </a:lnTo>
                  <a:lnTo>
                    <a:pt x="6797" y="2570"/>
                  </a:lnTo>
                  <a:close/>
                  <a:moveTo>
                    <a:pt x="15187" y="2570"/>
                  </a:moveTo>
                  <a:lnTo>
                    <a:pt x="15187" y="7643"/>
                  </a:lnTo>
                  <a:lnTo>
                    <a:pt x="13528" y="7643"/>
                  </a:lnTo>
                  <a:lnTo>
                    <a:pt x="13528" y="2570"/>
                  </a:lnTo>
                  <a:close/>
                  <a:moveTo>
                    <a:pt x="18569" y="2570"/>
                  </a:moveTo>
                  <a:lnTo>
                    <a:pt x="18569" y="7643"/>
                  </a:lnTo>
                  <a:lnTo>
                    <a:pt x="16878" y="7643"/>
                  </a:lnTo>
                  <a:lnTo>
                    <a:pt x="16878" y="2570"/>
                  </a:lnTo>
                  <a:close/>
                  <a:moveTo>
                    <a:pt x="25300" y="2570"/>
                  </a:moveTo>
                  <a:lnTo>
                    <a:pt x="25300" y="7643"/>
                  </a:lnTo>
                  <a:lnTo>
                    <a:pt x="20227" y="7643"/>
                  </a:lnTo>
                  <a:lnTo>
                    <a:pt x="20227" y="2570"/>
                  </a:lnTo>
                  <a:close/>
                  <a:moveTo>
                    <a:pt x="8488" y="9301"/>
                  </a:moveTo>
                  <a:lnTo>
                    <a:pt x="8488" y="14342"/>
                  </a:lnTo>
                  <a:lnTo>
                    <a:pt x="3447" y="14342"/>
                  </a:lnTo>
                  <a:lnTo>
                    <a:pt x="3447" y="9301"/>
                  </a:lnTo>
                  <a:close/>
                  <a:moveTo>
                    <a:pt x="11837" y="9301"/>
                  </a:moveTo>
                  <a:lnTo>
                    <a:pt x="11837" y="14342"/>
                  </a:lnTo>
                  <a:lnTo>
                    <a:pt x="10146" y="14342"/>
                  </a:lnTo>
                  <a:lnTo>
                    <a:pt x="10146" y="9301"/>
                  </a:lnTo>
                  <a:close/>
                  <a:moveTo>
                    <a:pt x="18569" y="9301"/>
                  </a:moveTo>
                  <a:lnTo>
                    <a:pt x="18569" y="14342"/>
                  </a:lnTo>
                  <a:lnTo>
                    <a:pt x="13528" y="14342"/>
                  </a:lnTo>
                  <a:lnTo>
                    <a:pt x="13528" y="9301"/>
                  </a:lnTo>
                  <a:close/>
                  <a:moveTo>
                    <a:pt x="21918" y="12683"/>
                  </a:moveTo>
                  <a:lnTo>
                    <a:pt x="21918" y="14342"/>
                  </a:lnTo>
                  <a:lnTo>
                    <a:pt x="20227" y="14342"/>
                  </a:lnTo>
                  <a:lnTo>
                    <a:pt x="20227" y="12683"/>
                  </a:lnTo>
                  <a:close/>
                  <a:moveTo>
                    <a:pt x="25300" y="12651"/>
                  </a:moveTo>
                  <a:lnTo>
                    <a:pt x="25300" y="14342"/>
                  </a:lnTo>
                  <a:lnTo>
                    <a:pt x="23609" y="14342"/>
                  </a:lnTo>
                  <a:lnTo>
                    <a:pt x="23609" y="12651"/>
                  </a:lnTo>
                  <a:close/>
                  <a:moveTo>
                    <a:pt x="0" y="1"/>
                  </a:moveTo>
                  <a:lnTo>
                    <a:pt x="0" y="16878"/>
                  </a:lnTo>
                  <a:lnTo>
                    <a:pt x="28682" y="16878"/>
                  </a:lnTo>
                  <a:lnTo>
                    <a:pt x="28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AE7A386-737B-E085-02E0-7697E6ABC17E}"/>
              </a:ext>
            </a:extLst>
          </p:cNvPr>
          <p:cNvSpPr txBox="1"/>
          <p:nvPr/>
        </p:nvSpPr>
        <p:spPr>
          <a:xfrm>
            <a:off x="543735" y="692051"/>
            <a:ext cx="81358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</a:t>
            </a:r>
            <a:r>
              <a:rPr lang="kk-K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ға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оңай аппараттық құрылғыны немесе бағдарламалық интерфейсті сипаттайды.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63"/>
          <p:cNvGrpSpPr/>
          <p:nvPr/>
        </p:nvGrpSpPr>
        <p:grpSpPr>
          <a:xfrm>
            <a:off x="1331773" y="1343617"/>
            <a:ext cx="795537" cy="795537"/>
            <a:chOff x="851175" y="1582401"/>
            <a:chExt cx="964872" cy="964872"/>
          </a:xfrm>
        </p:grpSpPr>
        <p:sp>
          <p:nvSpPr>
            <p:cNvPr id="3233" name="Google Shape;3233;p6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5" name="Google Shape;3235;p63"/>
          <p:cNvGrpSpPr/>
          <p:nvPr/>
        </p:nvGrpSpPr>
        <p:grpSpPr>
          <a:xfrm>
            <a:off x="3357472" y="1379747"/>
            <a:ext cx="795537" cy="795537"/>
            <a:chOff x="851175" y="1582401"/>
            <a:chExt cx="964872" cy="964872"/>
          </a:xfrm>
        </p:grpSpPr>
        <p:sp>
          <p:nvSpPr>
            <p:cNvPr id="3236" name="Google Shape;3236;p6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8" name="Google Shape;3238;p63"/>
          <p:cNvSpPr/>
          <p:nvPr/>
        </p:nvSpPr>
        <p:spPr>
          <a:xfrm>
            <a:off x="5224658" y="1350439"/>
            <a:ext cx="795523" cy="795523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63"/>
          <p:cNvSpPr/>
          <p:nvPr/>
        </p:nvSpPr>
        <p:spPr>
          <a:xfrm>
            <a:off x="7016704" y="1343631"/>
            <a:ext cx="795523" cy="795523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6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162909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/>
            <a:r>
              <a:rPr lang="kk-KZ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нтерфейс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</a:t>
            </a:r>
            <a:r>
              <a:rPr lang="kk-KZ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ү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рлері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270" name="Google Shape;3270;p63"/>
          <p:cNvSpPr txBox="1">
            <a:spLocks noGrp="1"/>
          </p:cNvSpPr>
          <p:nvPr>
            <p:ph type="subTitle" idx="1"/>
          </p:nvPr>
        </p:nvSpPr>
        <p:spPr>
          <a:xfrm>
            <a:off x="629212" y="2465046"/>
            <a:ext cx="1851000" cy="152266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/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жолы интерфейсі (CLI)</a:t>
            </a:r>
          </a:p>
        </p:txBody>
      </p:sp>
      <p:sp>
        <p:nvSpPr>
          <p:cNvPr id="3272" name="Google Shape;3272;p63"/>
          <p:cNvSpPr txBox="1">
            <a:spLocks noGrp="1"/>
          </p:cNvSpPr>
          <p:nvPr>
            <p:ph type="subTitle" idx="2"/>
          </p:nvPr>
        </p:nvSpPr>
        <p:spPr>
          <a:xfrm>
            <a:off x="6710043" y="2562110"/>
            <a:ext cx="18510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/>
            <a:r>
              <a:rPr lang="ru-RU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Табиғи тіл интерфейсі</a:t>
            </a:r>
          </a:p>
        </p:txBody>
      </p:sp>
      <p:sp>
        <p:nvSpPr>
          <p:cNvPr id="3274" name="Google Shape;3274;p63"/>
          <p:cNvSpPr txBox="1">
            <a:spLocks noGrp="1"/>
          </p:cNvSpPr>
          <p:nvPr>
            <p:ph type="subTitle" idx="3"/>
          </p:nvPr>
        </p:nvSpPr>
        <p:spPr>
          <a:xfrm>
            <a:off x="4584003" y="2571750"/>
            <a:ext cx="2076829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Графикалық пайдаланушы интерфейсі (GUI)</a:t>
            </a:r>
          </a:p>
        </p:txBody>
      </p:sp>
      <p:sp>
        <p:nvSpPr>
          <p:cNvPr id="3276" name="Google Shape;3276;p63"/>
          <p:cNvSpPr txBox="1">
            <a:spLocks noGrp="1"/>
          </p:cNvSpPr>
          <p:nvPr>
            <p:ph type="subTitle" idx="4"/>
          </p:nvPr>
        </p:nvSpPr>
        <p:spPr>
          <a:xfrm>
            <a:off x="2625851" y="2536651"/>
            <a:ext cx="2170802" cy="107718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/>
            <a:r>
              <a:rPr lang="ru-RU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Мәзір</a:t>
            </a:r>
            <a:r>
              <a:rPr lang="ru-RU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Жетекші</a:t>
            </a:r>
            <a:r>
              <a:rPr lang="ru-RU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интерфейс</a:t>
            </a:r>
          </a:p>
        </p:txBody>
      </p:sp>
      <p:pic>
        <p:nvPicPr>
          <p:cNvPr id="11" name="Picture 2" descr="Интерфейс командной строки — Википедия">
            <a:extLst>
              <a:ext uri="{FF2B5EF4-FFF2-40B4-BE49-F238E27FC236}">
                <a16:creationId xmlns:a16="http://schemas.microsoft.com/office/drawing/2014/main" xmlns="" id="{2CC4F90A-D148-D70D-C25F-F9E1CBA4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0077" y="1416641"/>
            <a:ext cx="578928" cy="72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 descr="Example of menu driven interface. | Download Scientific Diagram">
            <a:extLst>
              <a:ext uri="{FF2B5EF4-FFF2-40B4-BE49-F238E27FC236}">
                <a16:creationId xmlns:a16="http://schemas.microsoft.com/office/drawing/2014/main" xmlns="" id="{A6C50572-8FA0-E1A6-0660-AAD31ACD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4521" y="1559742"/>
            <a:ext cx="701437" cy="43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 descr="GUI Full Form - javatpoint">
            <a:extLst>
              <a:ext uri="{FF2B5EF4-FFF2-40B4-BE49-F238E27FC236}">
                <a16:creationId xmlns:a16="http://schemas.microsoft.com/office/drawing/2014/main" xmlns="" id="{AEE10E94-A413-042E-9033-7CA64CCDB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11552" y="1442167"/>
            <a:ext cx="621733" cy="6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How to build Natural Language Interface for your Database | by Maryna  Dorash | Friendly Data | Medium">
            <a:extLst>
              <a:ext uri="{FF2B5EF4-FFF2-40B4-BE49-F238E27FC236}">
                <a16:creationId xmlns:a16="http://schemas.microsoft.com/office/drawing/2014/main" xmlns="" id="{CFBAE2A8-0F66-DB58-D628-6CB58A3F3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75725" y="1461632"/>
            <a:ext cx="584415" cy="599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730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68"/>
          <p:cNvSpPr txBox="1">
            <a:spLocks noGrp="1"/>
          </p:cNvSpPr>
          <p:nvPr>
            <p:ph type="title"/>
          </p:nvPr>
        </p:nvSpPr>
        <p:spPr>
          <a:xfrm>
            <a:off x="2289842" y="491778"/>
            <a:ext cx="6346032" cy="243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Командалық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интерфейсі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337" name="Google Shape;3337;p68"/>
          <p:cNvSpPr txBox="1">
            <a:spLocks noGrp="1"/>
          </p:cNvSpPr>
          <p:nvPr>
            <p:ph type="subTitle" idx="1"/>
          </p:nvPr>
        </p:nvSpPr>
        <p:spPr>
          <a:xfrm>
            <a:off x="3094403" y="735518"/>
            <a:ext cx="5338397" cy="191625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 (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командалық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компьютердің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қолданбаның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операциялық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жүйесінің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көрсетілген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жолға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команданы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енгізу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шақыруға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жауап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жүйеден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жауап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кейін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команданы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енгізеді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Интерфейс командной строки — Википедия">
            <a:extLst>
              <a:ext uri="{FF2B5EF4-FFF2-40B4-BE49-F238E27FC236}">
                <a16:creationId xmlns:a16="http://schemas.microsoft.com/office/drawing/2014/main" xmlns="" id="{0D146CD8-87B8-C37E-E977-60D9955E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638" y="616301"/>
            <a:ext cx="2663765" cy="1997823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Google Shape;3331;p68">
            <a:extLst>
              <a:ext uri="{FF2B5EF4-FFF2-40B4-BE49-F238E27FC236}">
                <a16:creationId xmlns:a16="http://schemas.microsoft.com/office/drawing/2014/main" xmlns="" id="{7FBD652E-9C64-C4A2-0AF7-499428CF7D23}"/>
              </a:ext>
            </a:extLst>
          </p:cNvPr>
          <p:cNvSpPr txBox="1">
            <a:spLocks/>
          </p:cNvSpPr>
          <p:nvPr/>
        </p:nvSpPr>
        <p:spPr>
          <a:xfrm>
            <a:off x="412121" y="2681680"/>
            <a:ext cx="3575893" cy="45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l" rtl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</a:p>
        </p:txBody>
      </p:sp>
      <p:sp>
        <p:nvSpPr>
          <p:cNvPr id="4" name="Google Shape;3337;p68">
            <a:extLst>
              <a:ext uri="{FF2B5EF4-FFF2-40B4-BE49-F238E27FC236}">
                <a16:creationId xmlns:a16="http://schemas.microsoft.com/office/drawing/2014/main" xmlns="" id="{3A5C54CE-F654-41EB-E683-D53210590E32}"/>
              </a:ext>
            </a:extLst>
          </p:cNvPr>
          <p:cNvSpPr txBox="1">
            <a:spLocks/>
          </p:cNvSpPr>
          <p:nvPr/>
        </p:nvSpPr>
        <p:spPr>
          <a:xfrm>
            <a:off x="351723" y="3147961"/>
            <a:ext cx="3937247" cy="12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«Ажыратқыштарды» пайдалану арқылы өте икемді (опциялар)</a:t>
            </a:r>
          </a:p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«Сарапшы» пайдаланушылар үшін жақсы - пәрмендерге жылдам қол жеткізе алады</a:t>
            </a:r>
          </a:p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Ең аз жүйелік ресурстарды пайдаланады</a:t>
            </a:r>
          </a:p>
        </p:txBody>
      </p:sp>
      <p:sp>
        <p:nvSpPr>
          <p:cNvPr id="5" name="Google Shape;3331;p68">
            <a:extLst>
              <a:ext uri="{FF2B5EF4-FFF2-40B4-BE49-F238E27FC236}">
                <a16:creationId xmlns:a16="http://schemas.microsoft.com/office/drawing/2014/main" xmlns="" id="{F15AA9B7-F109-7F6E-A8BD-D5288A928598}"/>
              </a:ext>
            </a:extLst>
          </p:cNvPr>
          <p:cNvSpPr txBox="1">
            <a:spLocks/>
          </p:cNvSpPr>
          <p:nvPr/>
        </p:nvSpPr>
        <p:spPr>
          <a:xfrm>
            <a:off x="4923675" y="2681680"/>
            <a:ext cx="2575942" cy="41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l" rtl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Кемшіліктері</a:t>
            </a:r>
          </a:p>
        </p:txBody>
      </p:sp>
      <p:sp>
        <p:nvSpPr>
          <p:cNvPr id="6" name="Google Shape;3337;p68">
            <a:extLst>
              <a:ext uri="{FF2B5EF4-FFF2-40B4-BE49-F238E27FC236}">
                <a16:creationId xmlns:a16="http://schemas.microsoft.com/office/drawing/2014/main" xmlns="" id="{C6A65586-BAA4-7B7F-7703-276596DCA82B}"/>
              </a:ext>
            </a:extLst>
          </p:cNvPr>
          <p:cNvSpPr txBox="1">
            <a:spLocks/>
          </p:cNvSpPr>
          <p:nvPr/>
        </p:nvSpPr>
        <p:spPr>
          <a:xfrm>
            <a:off x="4495552" y="3162950"/>
            <a:ext cx="3937247" cy="126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Пайдаланушыдан «күрделі» пәрмендерді немесе тілді үйренуді талап етеді</a:t>
            </a:r>
          </a:p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«Жасырын» мүмкіндіктер, яғни пәрмен белгісіз болса, біз бұл мүмкіндікті пайдалана алмаймыз. Жаңадан бастаған пайдаланушылар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емес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uman-computer interaction – MOZAIKA">
            <a:extLst>
              <a:ext uri="{FF2B5EF4-FFF2-40B4-BE49-F238E27FC236}">
                <a16:creationId xmlns:a16="http://schemas.microsoft.com/office/drawing/2014/main" xmlns="" id="{254CF19F-3415-5720-E605-C7727540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929" y="1578502"/>
            <a:ext cx="3072053" cy="15360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666" name="Google Shape;2666;p43"/>
          <p:cNvGrpSpPr/>
          <p:nvPr/>
        </p:nvGrpSpPr>
        <p:grpSpPr>
          <a:xfrm>
            <a:off x="1042628" y="2775995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92571" y="3173764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5094976" y="964218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60089" y="964217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50" y="27304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ДӘРІС МАЗМҰНЫ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1"/>
          </p:nvPr>
        </p:nvSpPr>
        <p:spPr>
          <a:xfrm>
            <a:off x="1975600" y="2736281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Пайдаланушыға ыңғайлы интерфейс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2"/>
          </p:nvPr>
        </p:nvSpPr>
        <p:spPr>
          <a:xfrm>
            <a:off x="1975600" y="895157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 мен компьютердің өзара әрекеттесуі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49429" y="3012933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5009823" y="3292233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86256" y="1082685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5082118" y="1061402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7"/>
          </p:nvPr>
        </p:nvSpPr>
        <p:spPr>
          <a:xfrm>
            <a:off x="5788108" y="2201964"/>
            <a:ext cx="2929136" cy="132594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Компьютерлік жүйелердің интерфейстері мен компоненттерін пайдалану мүмкіндігі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8"/>
          </p:nvPr>
        </p:nvSpPr>
        <p:spPr>
          <a:xfrm>
            <a:off x="5959772" y="1015162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Эргономика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68"/>
          <p:cNvSpPr txBox="1">
            <a:spLocks noGrp="1"/>
          </p:cNvSpPr>
          <p:nvPr>
            <p:ph type="title"/>
          </p:nvPr>
        </p:nvSpPr>
        <p:spPr>
          <a:xfrm>
            <a:off x="881743" y="172673"/>
            <a:ext cx="7380514" cy="410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Мәзірмен басқарылатын интерфейс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7" name="Google Shape;3337;p68"/>
          <p:cNvSpPr txBox="1">
            <a:spLocks noGrp="1"/>
          </p:cNvSpPr>
          <p:nvPr>
            <p:ph type="subTitle" idx="1"/>
          </p:nvPr>
        </p:nvSpPr>
        <p:spPr>
          <a:xfrm>
            <a:off x="3311781" y="899617"/>
            <a:ext cx="5215025" cy="117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Мәзірге негізделген интерфейс - бұл біз күнделікті әрекеттесетін құрылғылар мен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бағдарламаларды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қарау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дың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оңай жолы.</a:t>
            </a:r>
          </a:p>
        </p:txBody>
      </p:sp>
      <p:sp>
        <p:nvSpPr>
          <p:cNvPr id="3" name="Google Shape;3331;p68">
            <a:extLst>
              <a:ext uri="{FF2B5EF4-FFF2-40B4-BE49-F238E27FC236}">
                <a16:creationId xmlns:a16="http://schemas.microsoft.com/office/drawing/2014/main" xmlns="" id="{7FBD652E-9C64-C4A2-0AF7-499428CF7D23}"/>
              </a:ext>
            </a:extLst>
          </p:cNvPr>
          <p:cNvSpPr txBox="1">
            <a:spLocks/>
          </p:cNvSpPr>
          <p:nvPr/>
        </p:nvSpPr>
        <p:spPr>
          <a:xfrm>
            <a:off x="507510" y="2732215"/>
            <a:ext cx="4497383" cy="57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</a:p>
        </p:txBody>
      </p:sp>
      <p:sp>
        <p:nvSpPr>
          <p:cNvPr id="4" name="Google Shape;3337;p68">
            <a:extLst>
              <a:ext uri="{FF2B5EF4-FFF2-40B4-BE49-F238E27FC236}">
                <a16:creationId xmlns:a16="http://schemas.microsoft.com/office/drawing/2014/main" xmlns="" id="{3A5C54CE-F654-41EB-E683-D53210590E32}"/>
              </a:ext>
            </a:extLst>
          </p:cNvPr>
          <p:cNvSpPr txBox="1">
            <a:spLocks/>
          </p:cNvSpPr>
          <p:nvPr/>
        </p:nvSpPr>
        <p:spPr>
          <a:xfrm>
            <a:off x="507509" y="3357083"/>
            <a:ext cx="4260433" cy="62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Күрделі пәрмендерді/тілді үйренудің қажеті жоқ</a:t>
            </a:r>
          </a:p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Жаңадан бастаушыларға үйрену/пайдалану оңайырақ</a:t>
            </a:r>
          </a:p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Опциялардың шектеулі саны болғанда өте қолайлы (тиімді)</a:t>
            </a:r>
          </a:p>
        </p:txBody>
      </p:sp>
      <p:sp>
        <p:nvSpPr>
          <p:cNvPr id="5" name="Google Shape;3331;p68">
            <a:extLst>
              <a:ext uri="{FF2B5EF4-FFF2-40B4-BE49-F238E27FC236}">
                <a16:creationId xmlns:a16="http://schemas.microsoft.com/office/drawing/2014/main" xmlns="" id="{F15AA9B7-F109-7F6E-A8BD-D5288A928598}"/>
              </a:ext>
            </a:extLst>
          </p:cNvPr>
          <p:cNvSpPr txBox="1">
            <a:spLocks/>
          </p:cNvSpPr>
          <p:nvPr/>
        </p:nvSpPr>
        <p:spPr>
          <a:xfrm>
            <a:off x="5131542" y="2366480"/>
            <a:ext cx="4801092" cy="41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Кемшіліктері</a:t>
            </a:r>
          </a:p>
        </p:txBody>
      </p:sp>
      <p:sp>
        <p:nvSpPr>
          <p:cNvPr id="6" name="Google Shape;3337;p68">
            <a:extLst>
              <a:ext uri="{FF2B5EF4-FFF2-40B4-BE49-F238E27FC236}">
                <a16:creationId xmlns:a16="http://schemas.microsoft.com/office/drawing/2014/main" xmlns="" id="{C6A65586-BAA4-7B7F-7703-276596DCA82B}"/>
              </a:ext>
            </a:extLst>
          </p:cNvPr>
          <p:cNvSpPr txBox="1">
            <a:spLocks/>
          </p:cNvSpPr>
          <p:nvPr/>
        </p:nvSpPr>
        <p:spPr>
          <a:xfrm>
            <a:off x="5004892" y="2927747"/>
            <a:ext cx="3398879" cy="62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Тәжірибелі пайдаланушылар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тиімсіз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болуы мүмкін, яғни олар пайдаланғысы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келетін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деңгей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тереңдігінде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жасырылуы мүмкін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 интерфейсі экран кеңістігі мен қолжетімді опциялар санымен шектелуі мүмкін.</a:t>
            </a:r>
          </a:p>
        </p:txBody>
      </p:sp>
      <p:pic>
        <p:nvPicPr>
          <p:cNvPr id="7" name="Picture 2" descr="Example of menu driven interface. | Download Scientific Diagram">
            <a:extLst>
              <a:ext uri="{FF2B5EF4-FFF2-40B4-BE49-F238E27FC236}">
                <a16:creationId xmlns:a16="http://schemas.microsoft.com/office/drawing/2014/main" xmlns="" id="{5865B5A0-469E-6EB1-766B-748960BDB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4681" y="726694"/>
            <a:ext cx="2263776" cy="1979613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3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68"/>
          <p:cNvSpPr txBox="1">
            <a:spLocks noGrp="1"/>
          </p:cNvSpPr>
          <p:nvPr>
            <p:ph type="title"/>
          </p:nvPr>
        </p:nvSpPr>
        <p:spPr>
          <a:xfrm>
            <a:off x="499462" y="227745"/>
            <a:ext cx="7952975" cy="410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Графикалық пайдаланушы интерфейсі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7" name="Google Shape;3337;p68"/>
          <p:cNvSpPr txBox="1">
            <a:spLocks noGrp="1"/>
          </p:cNvSpPr>
          <p:nvPr>
            <p:ph type="subTitle" idx="1"/>
          </p:nvPr>
        </p:nvSpPr>
        <p:spPr>
          <a:xfrm>
            <a:off x="3165620" y="1102255"/>
            <a:ext cx="5368869" cy="136139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algn="just" rtl="0"/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программаны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пайдалануды жеңілдету үшін компьютердің графикалық мүмкіндіктерін пайдаланатын бағдарлама интерфейсі.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3331;p68">
            <a:extLst>
              <a:ext uri="{FF2B5EF4-FFF2-40B4-BE49-F238E27FC236}">
                <a16:creationId xmlns:a16="http://schemas.microsoft.com/office/drawing/2014/main" xmlns="" id="{7FBD652E-9C64-C4A2-0AF7-499428CF7D23}"/>
              </a:ext>
            </a:extLst>
          </p:cNvPr>
          <p:cNvSpPr txBox="1">
            <a:spLocks/>
          </p:cNvSpPr>
          <p:nvPr/>
        </p:nvSpPr>
        <p:spPr>
          <a:xfrm>
            <a:off x="745474" y="2843254"/>
            <a:ext cx="4438390" cy="49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</a:p>
        </p:txBody>
      </p:sp>
      <p:sp>
        <p:nvSpPr>
          <p:cNvPr id="4" name="Google Shape;3337;p68">
            <a:extLst>
              <a:ext uri="{FF2B5EF4-FFF2-40B4-BE49-F238E27FC236}">
                <a16:creationId xmlns:a16="http://schemas.microsoft.com/office/drawing/2014/main" xmlns="" id="{3A5C54CE-F654-41EB-E683-D53210590E32}"/>
              </a:ext>
            </a:extLst>
          </p:cNvPr>
          <p:cNvSpPr txBox="1">
            <a:spLocks/>
          </p:cNvSpPr>
          <p:nvPr/>
        </p:nvSpPr>
        <p:spPr>
          <a:xfrm>
            <a:off x="745474" y="3398574"/>
            <a:ext cx="4359446" cy="105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Көптеген пайдаланушылар тәжірибесіз немесе жаңадан бастағандар үшін қолайлы интерфейс</a:t>
            </a:r>
          </a:p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үшін көптеген жалпы пакеттер ортақ мүмкіндіктерді бөліседі</a:t>
            </a:r>
          </a:p>
        </p:txBody>
      </p:sp>
      <p:sp>
        <p:nvSpPr>
          <p:cNvPr id="5" name="Google Shape;3331;p68">
            <a:extLst>
              <a:ext uri="{FF2B5EF4-FFF2-40B4-BE49-F238E27FC236}">
                <a16:creationId xmlns:a16="http://schemas.microsoft.com/office/drawing/2014/main" xmlns="" id="{F15AA9B7-F109-7F6E-A8BD-D5288A928598}"/>
              </a:ext>
            </a:extLst>
          </p:cNvPr>
          <p:cNvSpPr txBox="1">
            <a:spLocks/>
          </p:cNvSpPr>
          <p:nvPr/>
        </p:nvSpPr>
        <p:spPr>
          <a:xfrm>
            <a:off x="5393416" y="2927617"/>
            <a:ext cx="3258380" cy="32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Кемшіліктері</a:t>
            </a:r>
          </a:p>
        </p:txBody>
      </p:sp>
      <p:sp>
        <p:nvSpPr>
          <p:cNvPr id="6" name="Google Shape;3337;p68">
            <a:extLst>
              <a:ext uri="{FF2B5EF4-FFF2-40B4-BE49-F238E27FC236}">
                <a16:creationId xmlns:a16="http://schemas.microsoft.com/office/drawing/2014/main" xmlns="" id="{C6A65586-BAA4-7B7F-7703-276596DCA82B}"/>
              </a:ext>
            </a:extLst>
          </p:cNvPr>
          <p:cNvSpPr txBox="1">
            <a:spLocks/>
          </p:cNvSpPr>
          <p:nvPr/>
        </p:nvSpPr>
        <p:spPr>
          <a:xfrm>
            <a:off x="5300468" y="3398574"/>
            <a:ext cx="3098058" cy="74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интерфейсінің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түрлеріне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қарағанда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көбірек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жүйелік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пайдаланады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GUI Full Form - javatpoint">
            <a:extLst>
              <a:ext uri="{FF2B5EF4-FFF2-40B4-BE49-F238E27FC236}">
                <a16:creationId xmlns:a16="http://schemas.microsoft.com/office/drawing/2014/main" xmlns="" id="{AA52AB42-61B3-EAD7-2F13-93C4AAFA4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8741" y="961749"/>
            <a:ext cx="1850564" cy="1744454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415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68"/>
          <p:cNvSpPr txBox="1">
            <a:spLocks noGrp="1"/>
          </p:cNvSpPr>
          <p:nvPr>
            <p:ph type="title"/>
          </p:nvPr>
        </p:nvSpPr>
        <p:spPr>
          <a:xfrm>
            <a:off x="2989943" y="215202"/>
            <a:ext cx="4559484" cy="410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Табиғи тіл интерфейсі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7" name="Google Shape;3337;p68"/>
          <p:cNvSpPr txBox="1">
            <a:spLocks noGrp="1"/>
          </p:cNvSpPr>
          <p:nvPr>
            <p:ph type="subTitle" idx="1"/>
          </p:nvPr>
        </p:nvSpPr>
        <p:spPr>
          <a:xfrm>
            <a:off x="2989943" y="854493"/>
            <a:ext cx="5631543" cy="163361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 algn="l" rtl="0"/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Табиғи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тілдегі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LUI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NLUI) -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адамның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компьютерлік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интерфейсінің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етістіктер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сөз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тіркестері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сөйлемдер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сияқты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лингвистикалық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құбылыстар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бағдарламалық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қосымшаларда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таңдау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өзгерту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интерфейсінің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элементтері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ретінде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chemeClr val="bg1"/>
                </a:solidFill>
              </a:rPr>
              <a:t>түрі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Google Shape;3331;p68">
            <a:extLst>
              <a:ext uri="{FF2B5EF4-FFF2-40B4-BE49-F238E27FC236}">
                <a16:creationId xmlns:a16="http://schemas.microsoft.com/office/drawing/2014/main" xmlns="" id="{7FBD652E-9C64-C4A2-0AF7-499428CF7D23}"/>
              </a:ext>
            </a:extLst>
          </p:cNvPr>
          <p:cNvSpPr txBox="1">
            <a:spLocks/>
          </p:cNvSpPr>
          <p:nvPr/>
        </p:nvSpPr>
        <p:spPr>
          <a:xfrm>
            <a:off x="455226" y="2491527"/>
            <a:ext cx="4154403" cy="57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</a:p>
        </p:txBody>
      </p:sp>
      <p:sp>
        <p:nvSpPr>
          <p:cNvPr id="4" name="Google Shape;3337;p68">
            <a:extLst>
              <a:ext uri="{FF2B5EF4-FFF2-40B4-BE49-F238E27FC236}">
                <a16:creationId xmlns:a16="http://schemas.microsoft.com/office/drawing/2014/main" xmlns="" id="{3A5C54CE-F654-41EB-E683-D53210590E32}"/>
              </a:ext>
            </a:extLst>
          </p:cNvPr>
          <p:cNvSpPr txBox="1">
            <a:spLocks/>
          </p:cNvSpPr>
          <p:nvPr/>
        </p:nvSpPr>
        <p:spPr>
          <a:xfrm>
            <a:off x="455227" y="3131253"/>
            <a:ext cx="3740255" cy="115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 rtl="0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емес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Пернетақтаны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енгізуден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жылдамырақ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Мүгедектер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3331;p68">
            <a:extLst>
              <a:ext uri="{FF2B5EF4-FFF2-40B4-BE49-F238E27FC236}">
                <a16:creationId xmlns:a16="http://schemas.microsoft.com/office/drawing/2014/main" xmlns="" id="{F15AA9B7-F109-7F6E-A8BD-D5288A928598}"/>
              </a:ext>
            </a:extLst>
          </p:cNvPr>
          <p:cNvSpPr txBox="1">
            <a:spLocks/>
          </p:cNvSpPr>
          <p:nvPr/>
        </p:nvSpPr>
        <p:spPr>
          <a:xfrm>
            <a:off x="5213314" y="2571750"/>
            <a:ext cx="2914688" cy="41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algn="l"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Кемшіліктері</a:t>
            </a:r>
          </a:p>
        </p:txBody>
      </p:sp>
      <p:sp>
        <p:nvSpPr>
          <p:cNvPr id="6" name="Google Shape;3337;p68">
            <a:extLst>
              <a:ext uri="{FF2B5EF4-FFF2-40B4-BE49-F238E27FC236}">
                <a16:creationId xmlns:a16="http://schemas.microsoft.com/office/drawing/2014/main" xmlns="" id="{C6A65586-BAA4-7B7F-7703-276596DCA82B}"/>
              </a:ext>
            </a:extLst>
          </p:cNvPr>
          <p:cNvSpPr txBox="1">
            <a:spLocks/>
          </p:cNvSpPr>
          <p:nvPr/>
        </p:nvSpPr>
        <p:spPr>
          <a:xfrm>
            <a:off x="4609629" y="3065935"/>
            <a:ext cx="4154402" cy="1171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 rtl="0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жатқан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технология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қателер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бар</a:t>
            </a:r>
          </a:p>
          <a:p>
            <a:pPr marL="0" indent="0" algn="l" rtl="0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Сөздерді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айтудың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тәсілдерін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аймақтық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диалектілерді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тану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 rtl="0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Жасанды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тілдер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көбінесе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дәлірек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How to build Natural Language Interface for your Database | by Maryna  Dorash | Friendly Data | Medium">
            <a:extLst>
              <a:ext uri="{FF2B5EF4-FFF2-40B4-BE49-F238E27FC236}">
                <a16:creationId xmlns:a16="http://schemas.microsoft.com/office/drawing/2014/main" xmlns="" id="{F57F351F-0298-E049-6B70-06F8D710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144" y="884727"/>
            <a:ext cx="2121090" cy="1500922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472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0"/>
          <p:cNvSpPr txBox="1">
            <a:spLocks noGrp="1"/>
          </p:cNvSpPr>
          <p:nvPr>
            <p:ph type="title"/>
          </p:nvPr>
        </p:nvSpPr>
        <p:spPr>
          <a:xfrm>
            <a:off x="834713" y="544079"/>
            <a:ext cx="4851417" cy="2395062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 ИНТЕРФЕЙСІН ЖОБА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УДЫҢ КЕЗЕҢДЕРІ</a:t>
            </a:r>
          </a:p>
        </p:txBody>
      </p:sp>
      <p:cxnSp>
        <p:nvCxnSpPr>
          <p:cNvPr id="3198" name="Google Shape;3198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01" name="Google Shape;3201;p60"/>
          <p:cNvGrpSpPr/>
          <p:nvPr/>
        </p:nvGrpSpPr>
        <p:grpSpPr>
          <a:xfrm>
            <a:off x="767063" y="4531770"/>
            <a:ext cx="2432100" cy="135300"/>
            <a:chOff x="767063" y="4531770"/>
            <a:chExt cx="2432100" cy="135300"/>
          </a:xfrm>
        </p:grpSpPr>
        <p:sp>
          <p:nvSpPr>
            <p:cNvPr id="3199" name="Google Shape;3199;p60"/>
            <p:cNvSpPr/>
            <p:nvPr/>
          </p:nvSpPr>
          <p:spPr>
            <a:xfrm>
              <a:off x="7670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/>
            <p:cNvSpPr/>
            <p:nvPr/>
          </p:nvSpPr>
          <p:spPr>
            <a:xfrm>
              <a:off x="3063863" y="45317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02" name="Google Shape;3202;p60"/>
          <p:cNvCxnSpPr>
            <a:stCxn id="3199" idx="6"/>
            <a:endCxn id="3200" idx="2"/>
          </p:cNvCxnSpPr>
          <p:nvPr/>
        </p:nvCxnSpPr>
        <p:spPr>
          <a:xfrm>
            <a:off x="902363" y="4599420"/>
            <a:ext cx="216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p70"/>
          <p:cNvGrpSpPr/>
          <p:nvPr/>
        </p:nvGrpSpPr>
        <p:grpSpPr>
          <a:xfrm>
            <a:off x="1426256" y="1707927"/>
            <a:ext cx="795537" cy="840121"/>
            <a:chOff x="851175" y="1279956"/>
            <a:chExt cx="964872" cy="1267317"/>
          </a:xfrm>
        </p:grpSpPr>
        <p:sp>
          <p:nvSpPr>
            <p:cNvPr id="3349" name="Google Shape;3349;p7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0"/>
            <p:cNvSpPr/>
            <p:nvPr/>
          </p:nvSpPr>
          <p:spPr>
            <a:xfrm>
              <a:off x="851175" y="1279956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1" name="Google Shape;3351;p70"/>
          <p:cNvGrpSpPr/>
          <p:nvPr/>
        </p:nvGrpSpPr>
        <p:grpSpPr>
          <a:xfrm>
            <a:off x="3841720" y="1697595"/>
            <a:ext cx="803473" cy="850453"/>
            <a:chOff x="851175" y="1582401"/>
            <a:chExt cx="964872" cy="964872"/>
          </a:xfrm>
        </p:grpSpPr>
        <p:sp>
          <p:nvSpPr>
            <p:cNvPr id="3352" name="Google Shape;3352;p7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4" name="Google Shape;3354;p70"/>
          <p:cNvGrpSpPr/>
          <p:nvPr/>
        </p:nvGrpSpPr>
        <p:grpSpPr>
          <a:xfrm>
            <a:off x="6219793" y="1713164"/>
            <a:ext cx="795537" cy="795537"/>
            <a:chOff x="851175" y="1582401"/>
            <a:chExt cx="964872" cy="964872"/>
          </a:xfrm>
        </p:grpSpPr>
        <p:sp>
          <p:nvSpPr>
            <p:cNvPr id="3355" name="Google Shape;3355;p7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7" name="Google Shape;3357;p70"/>
          <p:cNvSpPr txBox="1">
            <a:spLocks noGrp="1"/>
          </p:cNvSpPr>
          <p:nvPr>
            <p:ph type="title"/>
          </p:nvPr>
        </p:nvSpPr>
        <p:spPr>
          <a:xfrm>
            <a:off x="713225" y="539524"/>
            <a:ext cx="7717500" cy="7169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 интерфейсін жобалаудың үш негізгі кезеңі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8" name="Google Shape;3388;p70"/>
          <p:cNvSpPr txBox="1">
            <a:spLocks noGrp="1"/>
          </p:cNvSpPr>
          <p:nvPr>
            <p:ph type="subTitle" idx="1"/>
          </p:nvPr>
        </p:nvSpPr>
        <p:spPr>
          <a:xfrm>
            <a:off x="594752" y="2968146"/>
            <a:ext cx="2484717" cy="716911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Пайдаланушыны зерттеу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0" name="Google Shape;3390;p70"/>
          <p:cNvSpPr txBox="1">
            <a:spLocks noGrp="1"/>
          </p:cNvSpPr>
          <p:nvPr>
            <p:ph type="subTitle" idx="2"/>
          </p:nvPr>
        </p:nvSpPr>
        <p:spPr>
          <a:xfrm>
            <a:off x="3155760" y="2886795"/>
            <a:ext cx="2245475" cy="101669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Пайдаланушыға бағытталған дизайн (UCD)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2" name="Google Shape;3392;p70"/>
          <p:cNvSpPr txBox="1">
            <a:spLocks noGrp="1"/>
          </p:cNvSpPr>
          <p:nvPr>
            <p:ph type="subTitle" idx="3"/>
          </p:nvPr>
        </p:nvSpPr>
        <p:spPr>
          <a:xfrm>
            <a:off x="5599265" y="3001550"/>
            <a:ext cx="2155519" cy="71722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және прототиптеу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58" name="Google Shape;3358;p70"/>
          <p:cNvGrpSpPr/>
          <p:nvPr/>
        </p:nvGrpSpPr>
        <p:grpSpPr>
          <a:xfrm>
            <a:off x="4079982" y="1807251"/>
            <a:ext cx="397030" cy="503190"/>
            <a:chOff x="2946400" y="-1514750"/>
            <a:chExt cx="469950" cy="616425"/>
          </a:xfrm>
        </p:grpSpPr>
        <p:sp>
          <p:nvSpPr>
            <p:cNvPr id="3359" name="Google Shape;3359;p70"/>
            <p:cNvSpPr/>
            <p:nvPr/>
          </p:nvSpPr>
          <p:spPr>
            <a:xfrm>
              <a:off x="3073225" y="-1318675"/>
              <a:ext cx="216300" cy="221150"/>
            </a:xfrm>
            <a:custGeom>
              <a:avLst/>
              <a:gdLst/>
              <a:ahLst/>
              <a:cxnLst/>
              <a:rect l="l" t="t" r="r" b="b"/>
              <a:pathLst>
                <a:path w="8652" h="8846" extrusionOk="0">
                  <a:moveTo>
                    <a:pt x="4326" y="1"/>
                  </a:moveTo>
                  <a:lnTo>
                    <a:pt x="3741" y="879"/>
                  </a:lnTo>
                  <a:lnTo>
                    <a:pt x="1" y="879"/>
                  </a:lnTo>
                  <a:lnTo>
                    <a:pt x="1" y="3025"/>
                  </a:lnTo>
                  <a:cubicBezTo>
                    <a:pt x="1" y="4911"/>
                    <a:pt x="1204" y="6537"/>
                    <a:pt x="2895" y="7155"/>
                  </a:cubicBezTo>
                  <a:lnTo>
                    <a:pt x="2895" y="7415"/>
                  </a:lnTo>
                  <a:cubicBezTo>
                    <a:pt x="2895" y="8195"/>
                    <a:pt x="3513" y="8846"/>
                    <a:pt x="4326" y="8846"/>
                  </a:cubicBezTo>
                  <a:cubicBezTo>
                    <a:pt x="5139" y="8846"/>
                    <a:pt x="5757" y="8195"/>
                    <a:pt x="5757" y="7415"/>
                  </a:cubicBezTo>
                  <a:lnTo>
                    <a:pt x="5757" y="7155"/>
                  </a:lnTo>
                  <a:cubicBezTo>
                    <a:pt x="7448" y="6537"/>
                    <a:pt x="8651" y="4911"/>
                    <a:pt x="8651" y="3025"/>
                  </a:cubicBezTo>
                  <a:lnTo>
                    <a:pt x="8651" y="879"/>
                  </a:lnTo>
                  <a:lnTo>
                    <a:pt x="4911" y="879"/>
                  </a:lnTo>
                  <a:lnTo>
                    <a:pt x="4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0"/>
            <p:cNvSpPr/>
            <p:nvPr/>
          </p:nvSpPr>
          <p:spPr>
            <a:xfrm>
              <a:off x="2958600" y="-1514750"/>
              <a:ext cx="445550" cy="359050"/>
            </a:xfrm>
            <a:custGeom>
              <a:avLst/>
              <a:gdLst/>
              <a:ahLst/>
              <a:cxnLst/>
              <a:rect l="l" t="t" r="r" b="b"/>
              <a:pathLst>
                <a:path w="17822" h="14362" extrusionOk="0">
                  <a:moveTo>
                    <a:pt x="7159" y="0"/>
                  </a:moveTo>
                  <a:cubicBezTo>
                    <a:pt x="7093" y="0"/>
                    <a:pt x="7026" y="2"/>
                    <a:pt x="6960" y="6"/>
                  </a:cubicBezTo>
                  <a:cubicBezTo>
                    <a:pt x="4553" y="104"/>
                    <a:pt x="2179" y="2380"/>
                    <a:pt x="1887" y="4852"/>
                  </a:cubicBezTo>
                  <a:cubicBezTo>
                    <a:pt x="1724" y="5730"/>
                    <a:pt x="1529" y="6900"/>
                    <a:pt x="976" y="7941"/>
                  </a:cubicBezTo>
                  <a:lnTo>
                    <a:pt x="1009" y="7974"/>
                  </a:lnTo>
                  <a:cubicBezTo>
                    <a:pt x="553" y="8689"/>
                    <a:pt x="1" y="10543"/>
                    <a:pt x="326" y="11908"/>
                  </a:cubicBezTo>
                  <a:cubicBezTo>
                    <a:pt x="618" y="13242"/>
                    <a:pt x="1887" y="14347"/>
                    <a:pt x="3513" y="14347"/>
                  </a:cubicBezTo>
                  <a:cubicBezTo>
                    <a:pt x="3740" y="14347"/>
                    <a:pt x="4001" y="14347"/>
                    <a:pt x="4228" y="14282"/>
                  </a:cubicBezTo>
                  <a:cubicBezTo>
                    <a:pt x="3545" y="13339"/>
                    <a:pt x="3122" y="12104"/>
                    <a:pt x="3122" y="10868"/>
                  </a:cubicBezTo>
                  <a:lnTo>
                    <a:pt x="3122" y="7258"/>
                  </a:lnTo>
                  <a:lnTo>
                    <a:pt x="7545" y="7258"/>
                  </a:lnTo>
                  <a:lnTo>
                    <a:pt x="8911" y="5242"/>
                  </a:lnTo>
                  <a:lnTo>
                    <a:pt x="10244" y="7258"/>
                  </a:lnTo>
                  <a:lnTo>
                    <a:pt x="14667" y="7258"/>
                  </a:lnTo>
                  <a:lnTo>
                    <a:pt x="14667" y="10868"/>
                  </a:lnTo>
                  <a:cubicBezTo>
                    <a:pt x="14667" y="12104"/>
                    <a:pt x="14277" y="13339"/>
                    <a:pt x="13561" y="14282"/>
                  </a:cubicBezTo>
                  <a:cubicBezTo>
                    <a:pt x="13659" y="14315"/>
                    <a:pt x="13724" y="14315"/>
                    <a:pt x="13821" y="14347"/>
                  </a:cubicBezTo>
                  <a:cubicBezTo>
                    <a:pt x="13944" y="14357"/>
                    <a:pt x="14064" y="14361"/>
                    <a:pt x="14181" y="14361"/>
                  </a:cubicBezTo>
                  <a:cubicBezTo>
                    <a:pt x="16106" y="14361"/>
                    <a:pt x="17220" y="13135"/>
                    <a:pt x="17496" y="11908"/>
                  </a:cubicBezTo>
                  <a:cubicBezTo>
                    <a:pt x="17821" y="10478"/>
                    <a:pt x="17366" y="9339"/>
                    <a:pt x="17008" y="8494"/>
                  </a:cubicBezTo>
                  <a:cubicBezTo>
                    <a:pt x="16586" y="7388"/>
                    <a:pt x="16228" y="6868"/>
                    <a:pt x="15935" y="4852"/>
                  </a:cubicBezTo>
                  <a:cubicBezTo>
                    <a:pt x="15610" y="2380"/>
                    <a:pt x="13236" y="104"/>
                    <a:pt x="10862" y="6"/>
                  </a:cubicBezTo>
                  <a:cubicBezTo>
                    <a:pt x="10792" y="2"/>
                    <a:pt x="10722" y="0"/>
                    <a:pt x="10653" y="0"/>
                  </a:cubicBezTo>
                  <a:cubicBezTo>
                    <a:pt x="10178" y="0"/>
                    <a:pt x="9731" y="96"/>
                    <a:pt x="9334" y="266"/>
                  </a:cubicBezTo>
                  <a:cubicBezTo>
                    <a:pt x="9204" y="315"/>
                    <a:pt x="9057" y="340"/>
                    <a:pt x="8911" y="340"/>
                  </a:cubicBezTo>
                  <a:cubicBezTo>
                    <a:pt x="8765" y="340"/>
                    <a:pt x="8618" y="315"/>
                    <a:pt x="8488" y="266"/>
                  </a:cubicBezTo>
                  <a:cubicBezTo>
                    <a:pt x="8091" y="96"/>
                    <a:pt x="7619" y="0"/>
                    <a:pt x="7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0"/>
            <p:cNvSpPr/>
            <p:nvPr/>
          </p:nvSpPr>
          <p:spPr>
            <a:xfrm>
              <a:off x="3230950" y="-1090225"/>
              <a:ext cx="185400" cy="191900"/>
            </a:xfrm>
            <a:custGeom>
              <a:avLst/>
              <a:gdLst/>
              <a:ahLst/>
              <a:cxnLst/>
              <a:rect l="l" t="t" r="r" b="b"/>
              <a:pathLst>
                <a:path w="7416" h="7676" extrusionOk="0">
                  <a:moveTo>
                    <a:pt x="1659" y="1"/>
                  </a:moveTo>
                  <a:lnTo>
                    <a:pt x="3188" y="3415"/>
                  </a:lnTo>
                  <a:cubicBezTo>
                    <a:pt x="3188" y="3415"/>
                    <a:pt x="651" y="6797"/>
                    <a:pt x="1" y="7675"/>
                  </a:cubicBezTo>
                  <a:lnTo>
                    <a:pt x="7415" y="7675"/>
                  </a:lnTo>
                  <a:lnTo>
                    <a:pt x="6309" y="3318"/>
                  </a:lnTo>
                  <a:cubicBezTo>
                    <a:pt x="6082" y="2407"/>
                    <a:pt x="5431" y="1692"/>
                    <a:pt x="4553" y="1334"/>
                  </a:cubicBezTo>
                  <a:lnTo>
                    <a:pt x="1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0"/>
            <p:cNvSpPr/>
            <p:nvPr/>
          </p:nvSpPr>
          <p:spPr>
            <a:xfrm>
              <a:off x="3093550" y="-1047125"/>
              <a:ext cx="43925" cy="95950"/>
            </a:xfrm>
            <a:custGeom>
              <a:avLst/>
              <a:gdLst/>
              <a:ahLst/>
              <a:cxnLst/>
              <a:rect l="l" t="t" r="r" b="b"/>
              <a:pathLst>
                <a:path w="1757" h="3838" extrusionOk="0">
                  <a:moveTo>
                    <a:pt x="684" y="0"/>
                  </a:moveTo>
                  <a:lnTo>
                    <a:pt x="1" y="1496"/>
                  </a:lnTo>
                  <a:lnTo>
                    <a:pt x="1757" y="3837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0"/>
            <p:cNvSpPr/>
            <p:nvPr/>
          </p:nvSpPr>
          <p:spPr>
            <a:xfrm>
              <a:off x="3139900" y="-1074775"/>
              <a:ext cx="82950" cy="145550"/>
            </a:xfrm>
            <a:custGeom>
              <a:avLst/>
              <a:gdLst/>
              <a:ahLst/>
              <a:cxnLst/>
              <a:rect l="l" t="t" r="r" b="b"/>
              <a:pathLst>
                <a:path w="3318" h="5822" extrusionOk="0">
                  <a:moveTo>
                    <a:pt x="0" y="0"/>
                  </a:moveTo>
                  <a:lnTo>
                    <a:pt x="1659" y="5821"/>
                  </a:lnTo>
                  <a:cubicBezTo>
                    <a:pt x="2179" y="3968"/>
                    <a:pt x="2895" y="1464"/>
                    <a:pt x="3317" y="0"/>
                  </a:cubicBezTo>
                  <a:lnTo>
                    <a:pt x="3317" y="0"/>
                  </a:lnTo>
                  <a:cubicBezTo>
                    <a:pt x="2830" y="326"/>
                    <a:pt x="2277" y="553"/>
                    <a:pt x="1659" y="553"/>
                  </a:cubicBezTo>
                  <a:cubicBezTo>
                    <a:pt x="1041" y="553"/>
                    <a:pt x="488" y="3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0"/>
            <p:cNvSpPr/>
            <p:nvPr/>
          </p:nvSpPr>
          <p:spPr>
            <a:xfrm>
              <a:off x="3225275" y="-1047125"/>
              <a:ext cx="43925" cy="95950"/>
            </a:xfrm>
            <a:custGeom>
              <a:avLst/>
              <a:gdLst/>
              <a:ahLst/>
              <a:cxnLst/>
              <a:rect l="l" t="t" r="r" b="b"/>
              <a:pathLst>
                <a:path w="1757" h="3838" extrusionOk="0">
                  <a:moveTo>
                    <a:pt x="1073" y="0"/>
                  </a:moveTo>
                  <a:cubicBezTo>
                    <a:pt x="618" y="1594"/>
                    <a:pt x="260" y="2862"/>
                    <a:pt x="0" y="3837"/>
                  </a:cubicBezTo>
                  <a:cubicBezTo>
                    <a:pt x="715" y="2894"/>
                    <a:pt x="1398" y="1984"/>
                    <a:pt x="1756" y="1496"/>
                  </a:cubicBezTo>
                  <a:lnTo>
                    <a:pt x="10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0"/>
            <p:cNvSpPr/>
            <p:nvPr/>
          </p:nvSpPr>
          <p:spPr>
            <a:xfrm>
              <a:off x="2946400" y="-1090225"/>
              <a:ext cx="185400" cy="191900"/>
            </a:xfrm>
            <a:custGeom>
              <a:avLst/>
              <a:gdLst/>
              <a:ahLst/>
              <a:cxnLst/>
              <a:rect l="l" t="t" r="r" b="b"/>
              <a:pathLst>
                <a:path w="7416" h="7676" extrusionOk="0">
                  <a:moveTo>
                    <a:pt x="5757" y="1"/>
                  </a:moveTo>
                  <a:lnTo>
                    <a:pt x="2830" y="1334"/>
                  </a:lnTo>
                  <a:cubicBezTo>
                    <a:pt x="1952" y="1692"/>
                    <a:pt x="1334" y="2407"/>
                    <a:pt x="1106" y="3318"/>
                  </a:cubicBezTo>
                  <a:lnTo>
                    <a:pt x="1" y="7643"/>
                  </a:lnTo>
                  <a:lnTo>
                    <a:pt x="7391" y="7643"/>
                  </a:lnTo>
                  <a:lnTo>
                    <a:pt x="4228" y="3415"/>
                  </a:lnTo>
                  <a:lnTo>
                    <a:pt x="5757" y="1"/>
                  </a:lnTo>
                  <a:close/>
                  <a:moveTo>
                    <a:pt x="7391" y="7643"/>
                  </a:moveTo>
                  <a:lnTo>
                    <a:pt x="7415" y="7675"/>
                  </a:lnTo>
                  <a:lnTo>
                    <a:pt x="7415" y="7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6" name="Google Shape;3366;p70"/>
          <p:cNvGrpSpPr/>
          <p:nvPr/>
        </p:nvGrpSpPr>
        <p:grpSpPr>
          <a:xfrm>
            <a:off x="6478979" y="1795906"/>
            <a:ext cx="396089" cy="448032"/>
            <a:chOff x="3550450" y="-1518675"/>
            <a:chExt cx="541475" cy="616275"/>
          </a:xfrm>
        </p:grpSpPr>
        <p:sp>
          <p:nvSpPr>
            <p:cNvPr id="3367" name="Google Shape;3367;p70"/>
            <p:cNvSpPr/>
            <p:nvPr/>
          </p:nvSpPr>
          <p:spPr>
            <a:xfrm>
              <a:off x="3875650" y="-1318675"/>
              <a:ext cx="53700" cy="35800"/>
            </a:xfrm>
            <a:custGeom>
              <a:avLst/>
              <a:gdLst/>
              <a:ahLst/>
              <a:cxnLst/>
              <a:rect l="l" t="t" r="r" b="b"/>
              <a:pathLst>
                <a:path w="2148" h="1432" extrusionOk="0">
                  <a:moveTo>
                    <a:pt x="1074" y="1"/>
                  </a:moveTo>
                  <a:cubicBezTo>
                    <a:pt x="489" y="1"/>
                    <a:pt x="1" y="326"/>
                    <a:pt x="1" y="716"/>
                  </a:cubicBezTo>
                  <a:cubicBezTo>
                    <a:pt x="1" y="1139"/>
                    <a:pt x="489" y="1431"/>
                    <a:pt x="1074" y="1431"/>
                  </a:cubicBezTo>
                  <a:cubicBezTo>
                    <a:pt x="1659" y="1431"/>
                    <a:pt x="2147" y="1106"/>
                    <a:pt x="2147" y="716"/>
                  </a:cubicBezTo>
                  <a:cubicBezTo>
                    <a:pt x="2147" y="326"/>
                    <a:pt x="1659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0"/>
            <p:cNvSpPr/>
            <p:nvPr/>
          </p:nvSpPr>
          <p:spPr>
            <a:xfrm>
              <a:off x="3694350" y="-1405675"/>
              <a:ext cx="252875" cy="87025"/>
            </a:xfrm>
            <a:custGeom>
              <a:avLst/>
              <a:gdLst/>
              <a:ahLst/>
              <a:cxnLst/>
              <a:rect l="l" t="t" r="r" b="b"/>
              <a:pathLst>
                <a:path w="10115" h="3481" extrusionOk="0">
                  <a:moveTo>
                    <a:pt x="2928" y="1"/>
                  </a:moveTo>
                  <a:lnTo>
                    <a:pt x="1" y="1952"/>
                  </a:lnTo>
                  <a:lnTo>
                    <a:pt x="1" y="2668"/>
                  </a:lnTo>
                  <a:cubicBezTo>
                    <a:pt x="456" y="2277"/>
                    <a:pt x="1107" y="2050"/>
                    <a:pt x="1822" y="2050"/>
                  </a:cubicBezTo>
                  <a:cubicBezTo>
                    <a:pt x="2960" y="2050"/>
                    <a:pt x="3871" y="2635"/>
                    <a:pt x="4196" y="3481"/>
                  </a:cubicBezTo>
                  <a:lnTo>
                    <a:pt x="5919" y="3481"/>
                  </a:lnTo>
                  <a:cubicBezTo>
                    <a:pt x="6277" y="2602"/>
                    <a:pt x="7188" y="2050"/>
                    <a:pt x="8326" y="2050"/>
                  </a:cubicBezTo>
                  <a:cubicBezTo>
                    <a:pt x="9041" y="2050"/>
                    <a:pt x="9659" y="2277"/>
                    <a:pt x="10114" y="2668"/>
                  </a:cubicBezTo>
                  <a:lnTo>
                    <a:pt x="10114" y="1952"/>
                  </a:lnTo>
                  <a:lnTo>
                    <a:pt x="7188" y="1"/>
                  </a:lnTo>
                  <a:cubicBezTo>
                    <a:pt x="6375" y="424"/>
                    <a:pt x="5716" y="635"/>
                    <a:pt x="5058" y="635"/>
                  </a:cubicBezTo>
                  <a:cubicBezTo>
                    <a:pt x="4399" y="635"/>
                    <a:pt x="3741" y="424"/>
                    <a:pt x="2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0"/>
            <p:cNvSpPr/>
            <p:nvPr/>
          </p:nvSpPr>
          <p:spPr>
            <a:xfrm>
              <a:off x="3695975" y="-1518675"/>
              <a:ext cx="250425" cy="117100"/>
            </a:xfrm>
            <a:custGeom>
              <a:avLst/>
              <a:gdLst/>
              <a:ahLst/>
              <a:cxnLst/>
              <a:rect l="l" t="t" r="r" b="b"/>
              <a:pathLst>
                <a:path w="10017" h="4684" extrusionOk="0">
                  <a:moveTo>
                    <a:pt x="5009" y="1"/>
                  </a:moveTo>
                  <a:cubicBezTo>
                    <a:pt x="2342" y="1"/>
                    <a:pt x="196" y="2114"/>
                    <a:pt x="1" y="4684"/>
                  </a:cubicBezTo>
                  <a:lnTo>
                    <a:pt x="2798" y="2830"/>
                  </a:lnTo>
                  <a:lnTo>
                    <a:pt x="3188" y="3025"/>
                  </a:lnTo>
                  <a:cubicBezTo>
                    <a:pt x="3985" y="3480"/>
                    <a:pt x="4497" y="3708"/>
                    <a:pt x="5005" y="3708"/>
                  </a:cubicBezTo>
                  <a:cubicBezTo>
                    <a:pt x="5513" y="3708"/>
                    <a:pt x="6017" y="3480"/>
                    <a:pt x="6798" y="3025"/>
                  </a:cubicBezTo>
                  <a:lnTo>
                    <a:pt x="7188" y="2830"/>
                  </a:lnTo>
                  <a:lnTo>
                    <a:pt x="10017" y="4684"/>
                  </a:lnTo>
                  <a:cubicBezTo>
                    <a:pt x="9822" y="2114"/>
                    <a:pt x="7643" y="1"/>
                    <a:pt x="5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0"/>
            <p:cNvSpPr/>
            <p:nvPr/>
          </p:nvSpPr>
          <p:spPr>
            <a:xfrm>
              <a:off x="3713050" y="-1318675"/>
              <a:ext cx="53700" cy="35800"/>
            </a:xfrm>
            <a:custGeom>
              <a:avLst/>
              <a:gdLst/>
              <a:ahLst/>
              <a:cxnLst/>
              <a:rect l="l" t="t" r="r" b="b"/>
              <a:pathLst>
                <a:path w="2148" h="1432" extrusionOk="0">
                  <a:moveTo>
                    <a:pt x="1074" y="1"/>
                  </a:moveTo>
                  <a:cubicBezTo>
                    <a:pt x="489" y="1"/>
                    <a:pt x="1" y="326"/>
                    <a:pt x="1" y="716"/>
                  </a:cubicBezTo>
                  <a:cubicBezTo>
                    <a:pt x="1" y="1139"/>
                    <a:pt x="489" y="1431"/>
                    <a:pt x="1074" y="1431"/>
                  </a:cubicBezTo>
                  <a:cubicBezTo>
                    <a:pt x="1659" y="1431"/>
                    <a:pt x="2147" y="1106"/>
                    <a:pt x="2147" y="716"/>
                  </a:cubicBezTo>
                  <a:cubicBezTo>
                    <a:pt x="2147" y="326"/>
                    <a:pt x="1659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0"/>
            <p:cNvSpPr/>
            <p:nvPr/>
          </p:nvSpPr>
          <p:spPr>
            <a:xfrm>
              <a:off x="3695175" y="-1282900"/>
              <a:ext cx="252050" cy="191075"/>
            </a:xfrm>
            <a:custGeom>
              <a:avLst/>
              <a:gdLst/>
              <a:ahLst/>
              <a:cxnLst/>
              <a:rect l="l" t="t" r="r" b="b"/>
              <a:pathLst>
                <a:path w="10082" h="7643" extrusionOk="0">
                  <a:moveTo>
                    <a:pt x="4163" y="0"/>
                  </a:moveTo>
                  <a:cubicBezTo>
                    <a:pt x="3838" y="878"/>
                    <a:pt x="2927" y="1464"/>
                    <a:pt x="1789" y="1464"/>
                  </a:cubicBezTo>
                  <a:cubicBezTo>
                    <a:pt x="1074" y="1464"/>
                    <a:pt x="456" y="1236"/>
                    <a:pt x="0" y="846"/>
                  </a:cubicBezTo>
                  <a:lnTo>
                    <a:pt x="0" y="846"/>
                  </a:lnTo>
                  <a:cubicBezTo>
                    <a:pt x="33" y="3090"/>
                    <a:pt x="1561" y="4943"/>
                    <a:pt x="3610" y="5561"/>
                  </a:cubicBezTo>
                  <a:lnTo>
                    <a:pt x="3610" y="6212"/>
                  </a:lnTo>
                  <a:lnTo>
                    <a:pt x="5041" y="7642"/>
                  </a:lnTo>
                  <a:lnTo>
                    <a:pt x="6472" y="6212"/>
                  </a:lnTo>
                  <a:lnTo>
                    <a:pt x="6472" y="5561"/>
                  </a:lnTo>
                  <a:cubicBezTo>
                    <a:pt x="8521" y="4943"/>
                    <a:pt x="10049" y="3090"/>
                    <a:pt x="10081" y="846"/>
                  </a:cubicBezTo>
                  <a:lnTo>
                    <a:pt x="10081" y="846"/>
                  </a:lnTo>
                  <a:cubicBezTo>
                    <a:pt x="9626" y="1236"/>
                    <a:pt x="9008" y="1464"/>
                    <a:pt x="8293" y="1464"/>
                  </a:cubicBezTo>
                  <a:cubicBezTo>
                    <a:pt x="7155" y="1464"/>
                    <a:pt x="6244" y="878"/>
                    <a:pt x="5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0"/>
            <p:cNvSpPr/>
            <p:nvPr/>
          </p:nvSpPr>
          <p:spPr>
            <a:xfrm>
              <a:off x="3720375" y="-1108925"/>
              <a:ext cx="74000" cy="75625"/>
            </a:xfrm>
            <a:custGeom>
              <a:avLst/>
              <a:gdLst/>
              <a:ahLst/>
              <a:cxnLst/>
              <a:rect l="l" t="t" r="r" b="b"/>
              <a:pathLst>
                <a:path w="2960" h="3025" extrusionOk="0">
                  <a:moveTo>
                    <a:pt x="1301" y="1"/>
                  </a:moveTo>
                  <a:lnTo>
                    <a:pt x="0" y="456"/>
                  </a:lnTo>
                  <a:lnTo>
                    <a:pt x="1204" y="3025"/>
                  </a:lnTo>
                  <a:lnTo>
                    <a:pt x="2960" y="1659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0"/>
            <p:cNvSpPr/>
            <p:nvPr/>
          </p:nvSpPr>
          <p:spPr>
            <a:xfrm>
              <a:off x="3855325" y="-1085350"/>
              <a:ext cx="236600" cy="182950"/>
            </a:xfrm>
            <a:custGeom>
              <a:avLst/>
              <a:gdLst/>
              <a:ahLst/>
              <a:cxnLst/>
              <a:rect l="l" t="t" r="r" b="b"/>
              <a:pathLst>
                <a:path w="9464" h="7318" extrusionOk="0">
                  <a:moveTo>
                    <a:pt x="4033" y="1"/>
                  </a:moveTo>
                  <a:lnTo>
                    <a:pt x="1984" y="4358"/>
                  </a:lnTo>
                  <a:lnTo>
                    <a:pt x="554" y="3220"/>
                  </a:lnTo>
                  <a:cubicBezTo>
                    <a:pt x="424" y="3480"/>
                    <a:pt x="228" y="3708"/>
                    <a:pt x="1" y="3903"/>
                  </a:cubicBezTo>
                  <a:lnTo>
                    <a:pt x="684" y="7318"/>
                  </a:lnTo>
                  <a:lnTo>
                    <a:pt x="9464" y="7318"/>
                  </a:lnTo>
                  <a:lnTo>
                    <a:pt x="8391" y="2927"/>
                  </a:lnTo>
                  <a:cubicBezTo>
                    <a:pt x="8163" y="2017"/>
                    <a:pt x="7513" y="1301"/>
                    <a:pt x="6635" y="944"/>
                  </a:cubicBezTo>
                  <a:lnTo>
                    <a:pt x="4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0"/>
            <p:cNvSpPr/>
            <p:nvPr/>
          </p:nvSpPr>
          <p:spPr>
            <a:xfrm>
              <a:off x="3803300" y="-1043075"/>
              <a:ext cx="35800" cy="30925"/>
            </a:xfrm>
            <a:custGeom>
              <a:avLst/>
              <a:gdLst/>
              <a:ahLst/>
              <a:cxnLst/>
              <a:rect l="l" t="t" r="r" b="b"/>
              <a:pathLst>
                <a:path w="1432" h="1237" extrusionOk="0">
                  <a:moveTo>
                    <a:pt x="716" y="1"/>
                  </a:moveTo>
                  <a:lnTo>
                    <a:pt x="0" y="553"/>
                  </a:lnTo>
                  <a:cubicBezTo>
                    <a:pt x="33" y="944"/>
                    <a:pt x="326" y="1236"/>
                    <a:pt x="716" y="1236"/>
                  </a:cubicBezTo>
                  <a:cubicBezTo>
                    <a:pt x="1106" y="1236"/>
                    <a:pt x="1399" y="944"/>
                    <a:pt x="1431" y="553"/>
                  </a:cubicBezTo>
                  <a:lnTo>
                    <a:pt x="7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0"/>
            <p:cNvSpPr/>
            <p:nvPr/>
          </p:nvSpPr>
          <p:spPr>
            <a:xfrm>
              <a:off x="3550450" y="-1085350"/>
              <a:ext cx="236625" cy="182950"/>
            </a:xfrm>
            <a:custGeom>
              <a:avLst/>
              <a:gdLst/>
              <a:ahLst/>
              <a:cxnLst/>
              <a:rect l="l" t="t" r="r" b="b"/>
              <a:pathLst>
                <a:path w="9465" h="7318" extrusionOk="0">
                  <a:moveTo>
                    <a:pt x="5432" y="1"/>
                  </a:moveTo>
                  <a:lnTo>
                    <a:pt x="2830" y="944"/>
                  </a:lnTo>
                  <a:cubicBezTo>
                    <a:pt x="1952" y="1301"/>
                    <a:pt x="1302" y="2017"/>
                    <a:pt x="1074" y="2927"/>
                  </a:cubicBezTo>
                  <a:lnTo>
                    <a:pt x="1" y="7318"/>
                  </a:lnTo>
                  <a:lnTo>
                    <a:pt x="8781" y="7318"/>
                  </a:lnTo>
                  <a:lnTo>
                    <a:pt x="9464" y="3903"/>
                  </a:lnTo>
                  <a:cubicBezTo>
                    <a:pt x="9236" y="3708"/>
                    <a:pt x="9041" y="3480"/>
                    <a:pt x="8911" y="3220"/>
                  </a:cubicBezTo>
                  <a:lnTo>
                    <a:pt x="7480" y="4358"/>
                  </a:lnTo>
                  <a:lnTo>
                    <a:pt x="54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3848025" y="-1108925"/>
              <a:ext cx="74000" cy="75625"/>
            </a:xfrm>
            <a:custGeom>
              <a:avLst/>
              <a:gdLst/>
              <a:ahLst/>
              <a:cxnLst/>
              <a:rect l="l" t="t" r="r" b="b"/>
              <a:pathLst>
                <a:path w="2960" h="3025" extrusionOk="0">
                  <a:moveTo>
                    <a:pt x="1659" y="1"/>
                  </a:moveTo>
                  <a:lnTo>
                    <a:pt x="0" y="1659"/>
                  </a:lnTo>
                  <a:lnTo>
                    <a:pt x="1756" y="3025"/>
                  </a:lnTo>
                  <a:lnTo>
                    <a:pt x="2959" y="456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3807375" y="-973975"/>
              <a:ext cx="27650" cy="71575"/>
            </a:xfrm>
            <a:custGeom>
              <a:avLst/>
              <a:gdLst/>
              <a:ahLst/>
              <a:cxnLst/>
              <a:rect l="l" t="t" r="r" b="b"/>
              <a:pathLst>
                <a:path w="1106" h="2863" extrusionOk="0">
                  <a:moveTo>
                    <a:pt x="553" y="1"/>
                  </a:moveTo>
                  <a:lnTo>
                    <a:pt x="0" y="2863"/>
                  </a:lnTo>
                  <a:lnTo>
                    <a:pt x="1106" y="2863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70"/>
          <p:cNvGrpSpPr/>
          <p:nvPr/>
        </p:nvGrpSpPr>
        <p:grpSpPr>
          <a:xfrm>
            <a:off x="1639065" y="1862409"/>
            <a:ext cx="396089" cy="448032"/>
            <a:chOff x="2247225" y="-1520300"/>
            <a:chExt cx="541475" cy="616275"/>
          </a:xfrm>
        </p:grpSpPr>
        <p:sp>
          <p:nvSpPr>
            <p:cNvPr id="3379" name="Google Shape;3379;p70"/>
            <p:cNvSpPr/>
            <p:nvPr/>
          </p:nvSpPr>
          <p:spPr>
            <a:xfrm>
              <a:off x="2417975" y="-1110550"/>
              <a:ext cx="73175" cy="75625"/>
            </a:xfrm>
            <a:custGeom>
              <a:avLst/>
              <a:gdLst/>
              <a:ahLst/>
              <a:cxnLst/>
              <a:rect l="l" t="t" r="r" b="b"/>
              <a:pathLst>
                <a:path w="2927" h="3025" extrusionOk="0">
                  <a:moveTo>
                    <a:pt x="1268" y="1"/>
                  </a:moveTo>
                  <a:lnTo>
                    <a:pt x="0" y="456"/>
                  </a:lnTo>
                  <a:lnTo>
                    <a:pt x="1203" y="3025"/>
                  </a:lnTo>
                  <a:lnTo>
                    <a:pt x="2927" y="1659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2552100" y="-1086975"/>
              <a:ext cx="236600" cy="182950"/>
            </a:xfrm>
            <a:custGeom>
              <a:avLst/>
              <a:gdLst/>
              <a:ahLst/>
              <a:cxnLst/>
              <a:rect l="l" t="t" r="r" b="b"/>
              <a:pathLst>
                <a:path w="9464" h="7318" extrusionOk="0">
                  <a:moveTo>
                    <a:pt x="4033" y="1"/>
                  </a:moveTo>
                  <a:lnTo>
                    <a:pt x="1984" y="4358"/>
                  </a:lnTo>
                  <a:lnTo>
                    <a:pt x="554" y="3220"/>
                  </a:lnTo>
                  <a:cubicBezTo>
                    <a:pt x="424" y="3480"/>
                    <a:pt x="228" y="3708"/>
                    <a:pt x="1" y="3903"/>
                  </a:cubicBezTo>
                  <a:lnTo>
                    <a:pt x="684" y="7317"/>
                  </a:lnTo>
                  <a:lnTo>
                    <a:pt x="9464" y="7317"/>
                  </a:lnTo>
                  <a:lnTo>
                    <a:pt x="8391" y="2927"/>
                  </a:lnTo>
                  <a:cubicBezTo>
                    <a:pt x="8163" y="2049"/>
                    <a:pt x="7513" y="1301"/>
                    <a:pt x="6635" y="944"/>
                  </a:cubicBezTo>
                  <a:lnTo>
                    <a:pt x="4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2500075" y="-1044700"/>
              <a:ext cx="35800" cy="30925"/>
            </a:xfrm>
            <a:custGeom>
              <a:avLst/>
              <a:gdLst/>
              <a:ahLst/>
              <a:cxnLst/>
              <a:rect l="l" t="t" r="r" b="b"/>
              <a:pathLst>
                <a:path w="1432" h="1237" extrusionOk="0">
                  <a:moveTo>
                    <a:pt x="716" y="1"/>
                  </a:moveTo>
                  <a:lnTo>
                    <a:pt x="1" y="586"/>
                  </a:lnTo>
                  <a:cubicBezTo>
                    <a:pt x="33" y="944"/>
                    <a:pt x="326" y="1236"/>
                    <a:pt x="716" y="1236"/>
                  </a:cubicBezTo>
                  <a:cubicBezTo>
                    <a:pt x="1106" y="1236"/>
                    <a:pt x="1399" y="944"/>
                    <a:pt x="1431" y="586"/>
                  </a:cubicBezTo>
                  <a:lnTo>
                    <a:pt x="7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0"/>
            <p:cNvSpPr/>
            <p:nvPr/>
          </p:nvSpPr>
          <p:spPr>
            <a:xfrm>
              <a:off x="2247225" y="-1086975"/>
              <a:ext cx="236625" cy="182950"/>
            </a:xfrm>
            <a:custGeom>
              <a:avLst/>
              <a:gdLst/>
              <a:ahLst/>
              <a:cxnLst/>
              <a:rect l="l" t="t" r="r" b="b"/>
              <a:pathLst>
                <a:path w="9465" h="7318" extrusionOk="0">
                  <a:moveTo>
                    <a:pt x="5464" y="1"/>
                  </a:moveTo>
                  <a:lnTo>
                    <a:pt x="2830" y="944"/>
                  </a:lnTo>
                  <a:cubicBezTo>
                    <a:pt x="1952" y="1301"/>
                    <a:pt x="1334" y="2017"/>
                    <a:pt x="1107" y="2927"/>
                  </a:cubicBezTo>
                  <a:lnTo>
                    <a:pt x="1" y="7317"/>
                  </a:lnTo>
                  <a:lnTo>
                    <a:pt x="8814" y="7317"/>
                  </a:lnTo>
                  <a:lnTo>
                    <a:pt x="9464" y="3903"/>
                  </a:lnTo>
                  <a:cubicBezTo>
                    <a:pt x="9236" y="3708"/>
                    <a:pt x="9074" y="3480"/>
                    <a:pt x="8911" y="3220"/>
                  </a:cubicBezTo>
                  <a:lnTo>
                    <a:pt x="7480" y="4358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0"/>
            <p:cNvSpPr/>
            <p:nvPr/>
          </p:nvSpPr>
          <p:spPr>
            <a:xfrm>
              <a:off x="2545600" y="-1110550"/>
              <a:ext cx="73200" cy="75625"/>
            </a:xfrm>
            <a:custGeom>
              <a:avLst/>
              <a:gdLst/>
              <a:ahLst/>
              <a:cxnLst/>
              <a:rect l="l" t="t" r="r" b="b"/>
              <a:pathLst>
                <a:path w="2928" h="3025" extrusionOk="0">
                  <a:moveTo>
                    <a:pt x="1627" y="1"/>
                  </a:moveTo>
                  <a:lnTo>
                    <a:pt x="1" y="1659"/>
                  </a:lnTo>
                  <a:lnTo>
                    <a:pt x="1724" y="3025"/>
                  </a:lnTo>
                  <a:lnTo>
                    <a:pt x="2927" y="456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2504150" y="-975600"/>
              <a:ext cx="28475" cy="71575"/>
            </a:xfrm>
            <a:custGeom>
              <a:avLst/>
              <a:gdLst/>
              <a:ahLst/>
              <a:cxnLst/>
              <a:rect l="l" t="t" r="r" b="b"/>
              <a:pathLst>
                <a:path w="1139" h="2863" extrusionOk="0">
                  <a:moveTo>
                    <a:pt x="553" y="1"/>
                  </a:moveTo>
                  <a:lnTo>
                    <a:pt x="0" y="2862"/>
                  </a:lnTo>
                  <a:lnTo>
                    <a:pt x="1138" y="2862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2391950" y="-1374775"/>
              <a:ext cx="252875" cy="281325"/>
            </a:xfrm>
            <a:custGeom>
              <a:avLst/>
              <a:gdLst/>
              <a:ahLst/>
              <a:cxnLst/>
              <a:rect l="l" t="t" r="r" b="b"/>
              <a:pathLst>
                <a:path w="10115" h="11253" extrusionOk="0">
                  <a:moveTo>
                    <a:pt x="7935" y="1"/>
                  </a:moveTo>
                  <a:cubicBezTo>
                    <a:pt x="6732" y="1"/>
                    <a:pt x="5756" y="976"/>
                    <a:pt x="5756" y="2179"/>
                  </a:cubicBezTo>
                  <a:lnTo>
                    <a:pt x="5756" y="2895"/>
                  </a:lnTo>
                  <a:lnTo>
                    <a:pt x="0" y="2895"/>
                  </a:lnTo>
                  <a:lnTo>
                    <a:pt x="0" y="4358"/>
                  </a:lnTo>
                  <a:cubicBezTo>
                    <a:pt x="0" y="6635"/>
                    <a:pt x="1529" y="8553"/>
                    <a:pt x="3610" y="9171"/>
                  </a:cubicBezTo>
                  <a:lnTo>
                    <a:pt x="3610" y="9822"/>
                  </a:lnTo>
                  <a:lnTo>
                    <a:pt x="5041" y="11252"/>
                  </a:lnTo>
                  <a:lnTo>
                    <a:pt x="6504" y="9822"/>
                  </a:lnTo>
                  <a:lnTo>
                    <a:pt x="6504" y="9171"/>
                  </a:lnTo>
                  <a:cubicBezTo>
                    <a:pt x="8586" y="8553"/>
                    <a:pt x="10114" y="6635"/>
                    <a:pt x="10114" y="4358"/>
                  </a:cubicBezTo>
                  <a:lnTo>
                    <a:pt x="10114" y="2179"/>
                  </a:lnTo>
                  <a:cubicBezTo>
                    <a:pt x="10114" y="976"/>
                    <a:pt x="9138" y="1"/>
                    <a:pt x="7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2319600" y="-1520300"/>
              <a:ext cx="325225" cy="182150"/>
            </a:xfrm>
            <a:custGeom>
              <a:avLst/>
              <a:gdLst/>
              <a:ahLst/>
              <a:cxnLst/>
              <a:rect l="l" t="t" r="r" b="b"/>
              <a:pathLst>
                <a:path w="13009" h="7286" extrusionOk="0">
                  <a:moveTo>
                    <a:pt x="3610" y="1"/>
                  </a:moveTo>
                  <a:cubicBezTo>
                    <a:pt x="1626" y="1"/>
                    <a:pt x="0" y="1659"/>
                    <a:pt x="0" y="3675"/>
                  </a:cubicBezTo>
                  <a:cubicBezTo>
                    <a:pt x="0" y="5724"/>
                    <a:pt x="1659" y="7285"/>
                    <a:pt x="3610" y="7285"/>
                  </a:cubicBezTo>
                  <a:lnTo>
                    <a:pt x="7285" y="7285"/>
                  </a:lnTo>
                  <a:cubicBezTo>
                    <a:pt x="7642" y="5627"/>
                    <a:pt x="9073" y="4391"/>
                    <a:pt x="10829" y="4391"/>
                  </a:cubicBezTo>
                  <a:cubicBezTo>
                    <a:pt x="11642" y="4391"/>
                    <a:pt x="12390" y="4683"/>
                    <a:pt x="13008" y="5139"/>
                  </a:cubicBezTo>
                  <a:lnTo>
                    <a:pt x="13008" y="5106"/>
                  </a:lnTo>
                  <a:cubicBezTo>
                    <a:pt x="13008" y="3123"/>
                    <a:pt x="11382" y="1464"/>
                    <a:pt x="9398" y="1464"/>
                  </a:cubicBezTo>
                  <a:lnTo>
                    <a:pt x="5789" y="1464"/>
                  </a:lnTo>
                  <a:cubicBezTo>
                    <a:pt x="5366" y="1464"/>
                    <a:pt x="5041" y="1139"/>
                    <a:pt x="5041" y="749"/>
                  </a:cubicBezTo>
                  <a:lnTo>
                    <a:pt x="50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66"/>
          <p:cNvSpPr txBox="1">
            <a:spLocks noGrp="1"/>
          </p:cNvSpPr>
          <p:nvPr>
            <p:ph type="title"/>
          </p:nvPr>
        </p:nvSpPr>
        <p:spPr>
          <a:xfrm>
            <a:off x="1759015" y="220948"/>
            <a:ext cx="544083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Пайдаланушыны зерттеу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5" name="Google Shape;3305;p66"/>
          <p:cNvSpPr txBox="1">
            <a:spLocks noGrp="1"/>
          </p:cNvSpPr>
          <p:nvPr>
            <p:ph type="subTitle" idx="1"/>
          </p:nvPr>
        </p:nvSpPr>
        <p:spPr>
          <a:xfrm>
            <a:off x="457971" y="2964921"/>
            <a:ext cx="2356200" cy="1674891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Пайдаланушының қажеттіліктері, қиындықтары және проблемалары</a:t>
            </a:r>
          </a:p>
        </p:txBody>
      </p:sp>
      <p:sp>
        <p:nvSpPr>
          <p:cNvPr id="3307" name="Google Shape;3307;p66"/>
          <p:cNvSpPr txBox="1">
            <a:spLocks noGrp="1"/>
          </p:cNvSpPr>
          <p:nvPr>
            <p:ph type="subTitle" idx="3"/>
          </p:nvPr>
        </p:nvSpPr>
        <p:spPr>
          <a:xfrm>
            <a:off x="5694898" y="3025581"/>
            <a:ext cx="2702126" cy="140144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Осы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 пайдаланып қандай әрекеттерді орындай алады</a:t>
            </a:r>
          </a:p>
        </p:txBody>
      </p:sp>
      <p:sp>
        <p:nvSpPr>
          <p:cNvPr id="3309" name="Google Shape;3309;p66"/>
          <p:cNvSpPr txBox="1">
            <a:spLocks noGrp="1"/>
          </p:cNvSpPr>
          <p:nvPr>
            <p:ph type="subTitle" idx="4"/>
          </p:nvPr>
        </p:nvSpPr>
        <p:spPr>
          <a:xfrm>
            <a:off x="3216558" y="3025581"/>
            <a:ext cx="2356200" cy="155357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 түрлері, олардың тәжірибесі, білім және дағдылар деңгейі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81BD22F-E698-3FA0-E4E0-DE2FC23264DE}"/>
              </a:ext>
            </a:extLst>
          </p:cNvPr>
          <p:cNvSpPr txBox="1"/>
          <p:nvPr/>
        </p:nvSpPr>
        <p:spPr>
          <a:xfrm>
            <a:off x="1298305" y="1023306"/>
            <a:ext cx="6547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600" dirty="0">
                <a:solidFill>
                  <a:schemeClr val="bg1"/>
                </a:solidFill>
              </a:rPr>
              <a:t>Мақсат - сіздің өніміңіздің тұтынушылары кім екенін және олар оны қалай пайдаланатынын анықтау</a:t>
            </a:r>
            <a:endParaRPr lang="ru-KZ" sz="1600" dirty="0">
              <a:solidFill>
                <a:schemeClr val="bg1"/>
              </a:solidFill>
            </a:endParaRPr>
          </a:p>
        </p:txBody>
      </p:sp>
      <p:pic>
        <p:nvPicPr>
          <p:cNvPr id="16" name="Picture 2" descr="UX Research and why good design doesn&amp;#39;t exist without it | by Emma  Coulthard | UX Collective">
            <a:extLst>
              <a:ext uri="{FF2B5EF4-FFF2-40B4-BE49-F238E27FC236}">
                <a16:creationId xmlns:a16="http://schemas.microsoft.com/office/drawing/2014/main" xmlns="" id="{16BE546F-1C6A-18FB-1368-07649CE15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0672" y="1294707"/>
            <a:ext cx="3461747" cy="1730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3FDEEC1-69CA-A254-817F-DD4B0CF29134}"/>
              </a:ext>
            </a:extLst>
          </p:cNvPr>
          <p:cNvSpPr txBox="1"/>
          <p:nvPr/>
        </p:nvSpPr>
        <p:spPr>
          <a:xfrm>
            <a:off x="269430" y="648376"/>
            <a:ext cx="8250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KZ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</a:t>
            </a:r>
            <a:r>
              <a:rPr lang="ru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өнімді</a:t>
            </a:r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тұтынушылар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ң</a:t>
            </a:r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кім</a:t>
            </a:r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екенін</a:t>
            </a:r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оны </a:t>
            </a:r>
            <a:r>
              <a:rPr lang="ru-KZ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қалай</a:t>
            </a:r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қолданатындығын</a:t>
            </a:r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анықтау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66"/>
          <p:cNvSpPr txBox="1">
            <a:spLocks noGrp="1"/>
          </p:cNvSpPr>
          <p:nvPr>
            <p:ph type="title"/>
          </p:nvPr>
        </p:nvSpPr>
        <p:spPr>
          <a:xfrm>
            <a:off x="827473" y="27538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модельдеу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5" name="Google Shape;3305;p66"/>
          <p:cNvSpPr txBox="1">
            <a:spLocks noGrp="1"/>
          </p:cNvSpPr>
          <p:nvPr>
            <p:ph type="subTitle" idx="1"/>
          </p:nvPr>
        </p:nvSpPr>
        <p:spPr>
          <a:xfrm>
            <a:off x="312216" y="3115955"/>
            <a:ext cx="8058619" cy="84380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Каркас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салынатын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жүйенің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эскизі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Орналасу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беттің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барлық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графикасын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типографиясын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түстерін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элементтерін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көрсетеді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Макеттер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әдетте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кескіндер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Ең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маңыздысы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бағалауды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жобалау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процесінің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барлық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кезеңдеріне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енгізу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керек.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мақсаты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дизайн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сапасын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бағалау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пайдаланушыларға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қаншалықты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сәйкес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келетінін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қажеттіліктерін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қанағаттандыратынын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81BD22F-E698-3FA0-E4E0-DE2FC23264DE}"/>
              </a:ext>
            </a:extLst>
          </p:cNvPr>
          <p:cNvSpPr txBox="1"/>
          <p:nvPr/>
        </p:nvSpPr>
        <p:spPr>
          <a:xfrm>
            <a:off x="1298304" y="766397"/>
            <a:ext cx="6547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600" dirty="0">
                <a:solidFill>
                  <a:schemeClr val="bg1"/>
                </a:solidFill>
              </a:rPr>
              <a:t>Жақсы әдіс - қарапайым эскиздерден және төмен дәлдіктегі сым жақтауларынан бастау және жоғары дәлдіктегі сымдармен, макеттермен және прототиптермен жалғастыру.</a:t>
            </a:r>
          </a:p>
        </p:txBody>
      </p:sp>
      <p:pic>
        <p:nvPicPr>
          <p:cNvPr id="2" name="Picture 2" descr="The Importance of Prototypes in Product Design">
            <a:extLst>
              <a:ext uri="{FF2B5EF4-FFF2-40B4-BE49-F238E27FC236}">
                <a16:creationId xmlns:a16="http://schemas.microsoft.com/office/drawing/2014/main" xmlns="" id="{ABDE2CC9-4D34-C774-0793-693A85EC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0905" y="1452130"/>
            <a:ext cx="3036627" cy="1518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4" descr="The Design Thinking Prototype Stage Tests Designs | CloudApp | CloudApp Blog">
            <a:extLst>
              <a:ext uri="{FF2B5EF4-FFF2-40B4-BE49-F238E27FC236}">
                <a16:creationId xmlns:a16="http://schemas.microsoft.com/office/drawing/2014/main" xmlns="" id="{832C4C4F-B1FC-37E0-9D06-CB3E281E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8554" y="1463483"/>
            <a:ext cx="3036628" cy="1495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B9DA544-14C1-68FD-21FE-E1025889A4D4}"/>
              </a:ext>
            </a:extLst>
          </p:cNvPr>
          <p:cNvSpPr txBox="1"/>
          <p:nvPr/>
        </p:nvSpPr>
        <p:spPr>
          <a:xfrm>
            <a:off x="486353" y="733832"/>
            <a:ext cx="805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Жақсы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әдіс-қарапайым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эскиздерден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төмен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дәлдіктегі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каркаст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ардан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бастау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дәлдіктегі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каркаста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рға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макеттерге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модельдер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өту</a:t>
            </a:r>
            <a:r>
              <a:rPr lang="ru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753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p71"/>
          <p:cNvGrpSpPr/>
          <p:nvPr/>
        </p:nvGrpSpPr>
        <p:grpSpPr>
          <a:xfrm>
            <a:off x="624582" y="1515908"/>
            <a:ext cx="3413412" cy="2741650"/>
            <a:chOff x="983688" y="1200863"/>
            <a:chExt cx="3413412" cy="2741650"/>
          </a:xfrm>
        </p:grpSpPr>
        <p:sp>
          <p:nvSpPr>
            <p:cNvPr id="3398" name="Google Shape;3398;p71"/>
            <p:cNvSpPr/>
            <p:nvPr/>
          </p:nvSpPr>
          <p:spPr>
            <a:xfrm>
              <a:off x="983688" y="1200988"/>
              <a:ext cx="3413400" cy="23469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1"/>
            <p:cNvSpPr/>
            <p:nvPr/>
          </p:nvSpPr>
          <p:spPr>
            <a:xfrm>
              <a:off x="983700" y="1200863"/>
              <a:ext cx="3413400" cy="23469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1"/>
            <p:cNvSpPr/>
            <p:nvPr/>
          </p:nvSpPr>
          <p:spPr>
            <a:xfrm>
              <a:off x="1429338" y="3737913"/>
              <a:ext cx="2522100" cy="2046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01" name="Google Shape;3401;p71"/>
            <p:cNvCxnSpPr/>
            <p:nvPr/>
          </p:nvCxnSpPr>
          <p:spPr>
            <a:xfrm>
              <a:off x="2479100" y="3547888"/>
              <a:ext cx="0" cy="189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cxnSp>
          <p:nvCxnSpPr>
            <p:cNvPr id="3402" name="Google Shape;3402;p71"/>
            <p:cNvCxnSpPr/>
            <p:nvPr/>
          </p:nvCxnSpPr>
          <p:spPr>
            <a:xfrm>
              <a:off x="2840050" y="3547888"/>
              <a:ext cx="0" cy="189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403" name="Google Shape;3403;p71"/>
            <p:cNvSpPr/>
            <p:nvPr/>
          </p:nvSpPr>
          <p:spPr>
            <a:xfrm>
              <a:off x="1429338" y="3737913"/>
              <a:ext cx="2522100" cy="2046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04" name="Google Shape;3404;p71"/>
            <p:cNvCxnSpPr/>
            <p:nvPr/>
          </p:nvCxnSpPr>
          <p:spPr>
            <a:xfrm>
              <a:off x="2479100" y="3547888"/>
              <a:ext cx="0" cy="189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cxnSp>
          <p:nvCxnSpPr>
            <p:cNvPr id="3405" name="Google Shape;3405;p71"/>
            <p:cNvCxnSpPr/>
            <p:nvPr/>
          </p:nvCxnSpPr>
          <p:spPr>
            <a:xfrm>
              <a:off x="2840050" y="3547888"/>
              <a:ext cx="0" cy="189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408" name="Google Shape;3408;p71"/>
            <p:cNvSpPr/>
            <p:nvPr/>
          </p:nvSpPr>
          <p:spPr>
            <a:xfrm>
              <a:off x="2582713" y="3547763"/>
              <a:ext cx="171554" cy="171554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7143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9" name="Google Shape;3409;p71"/>
          <p:cNvSpPr txBox="1">
            <a:spLocks noGrp="1"/>
          </p:cNvSpPr>
          <p:nvPr>
            <p:ph type="title"/>
          </p:nvPr>
        </p:nvSpPr>
        <p:spPr>
          <a:xfrm>
            <a:off x="935145" y="57508"/>
            <a:ext cx="7063362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Пайдаланушыға бағытталған дизайн (UCD)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1" name="Google Shape;3411;p71"/>
          <p:cNvSpPr txBox="1">
            <a:spLocks noGrp="1"/>
          </p:cNvSpPr>
          <p:nvPr>
            <p:ph type="subTitle" idx="1"/>
          </p:nvPr>
        </p:nvSpPr>
        <p:spPr>
          <a:xfrm>
            <a:off x="4356217" y="1515908"/>
            <a:ext cx="4338304" cy="202773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бағытталған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дизайн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кезінде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пайдаланушылардың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қажеттіліктерін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түсінуге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әдістері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сауалнамалар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сұхбаттар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генеративті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шабуыл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қоспасын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User-Centered Design: Process And Benefits | User centered design, Design  thinking process, Ux design process">
            <a:extLst>
              <a:ext uri="{FF2B5EF4-FFF2-40B4-BE49-F238E27FC236}">
                <a16:creationId xmlns:a16="http://schemas.microsoft.com/office/drawing/2014/main" xmlns="" id="{5F020F1D-7DFC-E69C-B3AF-C5F6FF78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002" y="1698995"/>
            <a:ext cx="2930560" cy="2002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713250" y="18783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Интерфейсті тестілеу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468726" y="2963371"/>
            <a:ext cx="8037499" cy="1685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</a:t>
            </a:r>
            <a:r>
              <a:rPr lang="kk-K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таптырмайтын ыңғайлы тәжірибе ретінде қарастыруға болады, өйткені ол нақты пайдаланушылардың жүйені қалай пайдаланатыны туралы тікелей ақпарат береді.</a:t>
            </a: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Ол өнімнің дизайн интуитивтілігіне көбірек көңіл бөледі және оған бұрыннан әсер етпеген пайдаланушылармен сыналады.</a:t>
            </a:r>
          </a:p>
        </p:txBody>
      </p:sp>
      <p:pic>
        <p:nvPicPr>
          <p:cNvPr id="2" name="Picture 2" descr="Why User-Based Testing Is Important to Successful UX Tests – Loop11">
            <a:extLst>
              <a:ext uri="{FF2B5EF4-FFF2-40B4-BE49-F238E27FC236}">
                <a16:creationId xmlns:a16="http://schemas.microsoft.com/office/drawing/2014/main" xmlns="" id="{FA50177D-BF8D-724B-87EF-579F51FDA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0671" y="778500"/>
            <a:ext cx="3598612" cy="2184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69"/>
          <p:cNvSpPr txBox="1">
            <a:spLocks noGrp="1"/>
          </p:cNvSpPr>
          <p:nvPr>
            <p:ph type="title"/>
          </p:nvPr>
        </p:nvSpPr>
        <p:spPr>
          <a:xfrm>
            <a:off x="985328" y="13680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kk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ексеру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43" name="Google Shape;3343;p69"/>
          <p:cNvSpPr txBox="1">
            <a:spLocks noGrp="1"/>
          </p:cNvSpPr>
          <p:nvPr>
            <p:ph type="body" idx="1"/>
          </p:nvPr>
        </p:nvSpPr>
        <p:spPr>
          <a:xfrm>
            <a:off x="761999" y="2830138"/>
            <a:ext cx="7644334" cy="1637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Пайдалануға жарамдылықты тексеруді әдетте пайдаланушыларда сынауға болмайтын жүйенің прототиптерін немесе техникалық сипаттамаларын бағалау арқылы әзірлеу процесінің басында қолдануға болады.</a:t>
            </a: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 мүмкіндігін тексеру әдістері әдетте пайдаланушыларды тестілеуге қарағанда арзанырақ деп саналады.</a:t>
            </a:r>
          </a:p>
        </p:txBody>
      </p:sp>
      <p:pic>
        <p:nvPicPr>
          <p:cNvPr id="3" name="Picture 2" descr="Evaluating Wireframes with Usability Inspection Methods | Wireframing  Academy | Balsamiq">
            <a:extLst>
              <a:ext uri="{FF2B5EF4-FFF2-40B4-BE49-F238E27FC236}">
                <a16:creationId xmlns:a16="http://schemas.microsoft.com/office/drawing/2014/main" xmlns="" id="{EB765C06-CA3B-0983-A915-89E68803F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26833" b="12982"/>
          <a:stretch/>
        </p:blipFill>
        <p:spPr bwMode="auto">
          <a:xfrm>
            <a:off x="1072617" y="933905"/>
            <a:ext cx="6652249" cy="1637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73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316040" y="387935"/>
            <a:ext cx="6620773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 мен компьютердің өзара әрекеттесуі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17C8F-275A-B638-D540-A3CF02E03989}"/>
              </a:ext>
            </a:extLst>
          </p:cNvPr>
          <p:cNvSpPr txBox="1"/>
          <p:nvPr/>
        </p:nvSpPr>
        <p:spPr>
          <a:xfrm>
            <a:off x="796025" y="1433624"/>
            <a:ext cx="76080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Адам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компьютердің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өзара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әрекеттесуі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HCI, Human-Computer Interaction) -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адамның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жобалауға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бағалауға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енгізуге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сондай-ақ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мәселелермен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құбылыстарды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пән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DFFDA079-1528-24FC-290F-6649372DD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617" y="2956565"/>
            <a:ext cx="4184052" cy="14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45"/>
          <p:cNvSpPr txBox="1">
            <a:spLocks noGrp="1"/>
          </p:cNvSpPr>
          <p:nvPr>
            <p:ph type="title"/>
          </p:nvPr>
        </p:nvSpPr>
        <p:spPr>
          <a:xfrm>
            <a:off x="2290788" y="262265"/>
            <a:ext cx="44550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0" name="Google Shape;2710;p45"/>
          <p:cNvSpPr txBox="1">
            <a:spLocks noGrp="1"/>
          </p:cNvSpPr>
          <p:nvPr>
            <p:ph type="subTitle" idx="1"/>
          </p:nvPr>
        </p:nvSpPr>
        <p:spPr>
          <a:xfrm>
            <a:off x="957388" y="1120587"/>
            <a:ext cx="7481617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коммуникациялық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жүйелердің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адамдарға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біздің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өмірімізде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оқуымызда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қарым-қатынасымызда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бос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уақытымызда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жетімді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тәсілдермен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11" name="Google Shape;2711;p45"/>
          <p:cNvCxnSpPr>
            <a:stCxn id="2712" idx="6"/>
            <a:endCxn id="2713" idx="2"/>
          </p:cNvCxnSpPr>
          <p:nvPr/>
        </p:nvCxnSpPr>
        <p:spPr>
          <a:xfrm>
            <a:off x="2486775" y="1052937"/>
            <a:ext cx="41704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714" name="Google Shape;2714;p45"/>
          <p:cNvGrpSpPr/>
          <p:nvPr/>
        </p:nvGrpSpPr>
        <p:grpSpPr>
          <a:xfrm>
            <a:off x="2351475" y="985287"/>
            <a:ext cx="4441050" cy="135300"/>
            <a:chOff x="2358438" y="2282277"/>
            <a:chExt cx="4441050" cy="135300"/>
          </a:xfrm>
        </p:grpSpPr>
        <p:sp>
          <p:nvSpPr>
            <p:cNvPr id="2712" name="Google Shape;2712;p45"/>
            <p:cNvSpPr/>
            <p:nvPr/>
          </p:nvSpPr>
          <p:spPr>
            <a:xfrm>
              <a:off x="235843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5"/>
            <p:cNvSpPr/>
            <p:nvPr/>
          </p:nvSpPr>
          <p:spPr>
            <a:xfrm>
              <a:off x="666418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5" name="Google Shape;2715;p45"/>
            <p:cNvCxnSpPr>
              <a:stCxn id="2712" idx="6"/>
              <a:endCxn id="2713" idx="2"/>
            </p:cNvCxnSpPr>
            <p:nvPr/>
          </p:nvCxnSpPr>
          <p:spPr>
            <a:xfrm>
              <a:off x="2493738" y="2349927"/>
              <a:ext cx="4170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pic>
        <p:nvPicPr>
          <p:cNvPr id="2" name="Picture 4" descr="Vector illustration Robot, human teamwork. Partnership with robot.  Artificial Intelligence. People, AI interaction concept. Robot, human  working at of Stock Vector Image &amp;amp; Art - Alamy">
            <a:extLst>
              <a:ext uri="{FF2B5EF4-FFF2-40B4-BE49-F238E27FC236}">
                <a16:creationId xmlns:a16="http://schemas.microsoft.com/office/drawing/2014/main" xmlns="" id="{F8E623DF-203A-8AE2-A91F-EAC7453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b="12847"/>
          <a:stretch>
            <a:fillRect/>
          </a:stretch>
        </p:blipFill>
        <p:spPr bwMode="auto">
          <a:xfrm>
            <a:off x="2759317" y="2726143"/>
            <a:ext cx="3390307" cy="2247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46"/>
          <p:cNvSpPr txBox="1">
            <a:spLocks noGrp="1"/>
          </p:cNvSpPr>
          <p:nvPr>
            <p:ph type="title"/>
          </p:nvPr>
        </p:nvSpPr>
        <p:spPr>
          <a:xfrm>
            <a:off x="1098379" y="196803"/>
            <a:ext cx="7144667" cy="11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компьютер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өзара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әрекеттес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уі не береді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1" name="Google Shape;2721;p46"/>
          <p:cNvSpPr txBox="1">
            <a:spLocks noGrp="1"/>
          </p:cNvSpPr>
          <p:nvPr>
            <p:ph type="body" idx="1"/>
          </p:nvPr>
        </p:nvSpPr>
        <p:spPr>
          <a:xfrm>
            <a:off x="750895" y="1337984"/>
            <a:ext cx="7642209" cy="875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дамдарға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күнделікті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өмірінде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ұсынады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Human-computer interaction and related research fields | Download  Scientific Diagram">
            <a:extLst>
              <a:ext uri="{FF2B5EF4-FFF2-40B4-BE49-F238E27FC236}">
                <a16:creationId xmlns:a16="http://schemas.microsoft.com/office/drawing/2014/main" xmlns="" id="{58D6EB9E-231B-1E07-381A-E176473E9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0683" r="11436"/>
          <a:stretch>
            <a:fillRect/>
          </a:stretch>
        </p:blipFill>
        <p:spPr bwMode="auto">
          <a:xfrm>
            <a:off x="2968171" y="2214119"/>
            <a:ext cx="2862645" cy="24873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7" name="Google Shape;2827;p50"/>
          <p:cNvCxnSpPr>
            <a:cxnSpLocks/>
            <a:stCxn id="2816" idx="1"/>
          </p:cNvCxnSpPr>
          <p:nvPr/>
        </p:nvCxnSpPr>
        <p:spPr>
          <a:xfrm flipH="1">
            <a:off x="2099243" y="1570475"/>
            <a:ext cx="621299" cy="3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8" name="Google Shape;2828;p50"/>
          <p:cNvCxnSpPr>
            <a:cxnSpLocks/>
          </p:cNvCxnSpPr>
          <p:nvPr/>
        </p:nvCxnSpPr>
        <p:spPr>
          <a:xfrm flipH="1">
            <a:off x="2248286" y="2413145"/>
            <a:ext cx="47225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9" name="Google Shape;2829;p50"/>
          <p:cNvCxnSpPr>
            <a:cxnSpLocks/>
            <a:stCxn id="2822" idx="1"/>
          </p:cNvCxnSpPr>
          <p:nvPr/>
        </p:nvCxnSpPr>
        <p:spPr>
          <a:xfrm flipH="1">
            <a:off x="2061191" y="3192787"/>
            <a:ext cx="7163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30" name="Google Shape;2830;p50"/>
          <p:cNvCxnSpPr>
            <a:cxnSpLocks/>
            <a:stCxn id="2825" idx="1"/>
          </p:cNvCxnSpPr>
          <p:nvPr/>
        </p:nvCxnSpPr>
        <p:spPr>
          <a:xfrm flipH="1">
            <a:off x="1908743" y="4233344"/>
            <a:ext cx="811799" cy="2756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653143" y="370480"/>
            <a:ext cx="7960462" cy="6498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бірнеше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себептерге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816" name="Google Shape;2816;p50"/>
          <p:cNvSpPr txBox="1"/>
          <p:nvPr/>
        </p:nvSpPr>
        <p:spPr>
          <a:xfrm>
            <a:off x="2720542" y="1412075"/>
            <a:ext cx="2354377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Өмір сапасы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Play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2825" name="Google Shape;2825;p50"/>
          <p:cNvSpPr txBox="1"/>
          <p:nvPr/>
        </p:nvSpPr>
        <p:spPr>
          <a:xfrm>
            <a:off x="2720542" y="4074700"/>
            <a:ext cx="2918257" cy="31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Ұлттық қауіпсіздік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Play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2822" name="Google Shape;2822;p50"/>
          <p:cNvSpPr txBox="1"/>
          <p:nvPr/>
        </p:nvSpPr>
        <p:spPr>
          <a:xfrm>
            <a:off x="2777590" y="3031387"/>
            <a:ext cx="5722417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Компьютерлік</a:t>
            </a:r>
            <a:r>
              <a:rPr lang="ru-RU" sz="2000" dirty="0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 </a:t>
            </a:r>
            <a:r>
              <a:rPr lang="ru-RU" sz="2000" dirty="0" err="1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және</a:t>
            </a:r>
            <a:r>
              <a:rPr lang="ru-RU" sz="2000" dirty="0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 </a:t>
            </a:r>
            <a:r>
              <a:rPr lang="ru-RU" sz="2000" dirty="0" err="1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коммуникациялық</a:t>
            </a:r>
            <a:r>
              <a:rPr lang="ru-RU" sz="2000" dirty="0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 </a:t>
            </a:r>
            <a:r>
              <a:rPr lang="ru-RU" sz="2000" dirty="0" err="1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индустрияның</a:t>
            </a:r>
            <a:r>
              <a:rPr lang="ru-RU" sz="2000" dirty="0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 </a:t>
            </a:r>
            <a:r>
              <a:rPr lang="ru-RU" sz="2000" dirty="0" err="1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өсуі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Play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2819" name="Google Shape;2819;p50"/>
          <p:cNvSpPr txBox="1"/>
          <p:nvPr/>
        </p:nvSpPr>
        <p:spPr>
          <a:xfrm>
            <a:off x="2639928" y="2198537"/>
            <a:ext cx="3421177" cy="31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Play"/>
                <a:cs typeface="Times New Roman" panose="02020603050405020304" pitchFamily="18" charset="0"/>
                <a:sym typeface="Play"/>
              </a:rPr>
              <a:t>Ұлттық бәсекеге қабілеттілік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Play"/>
              <a:cs typeface="Times New Roman" panose="02020603050405020304" pitchFamily="18" charset="0"/>
              <a:sym typeface="Play"/>
            </a:endParaRPr>
          </a:p>
        </p:txBody>
      </p:sp>
      <p:grpSp>
        <p:nvGrpSpPr>
          <p:cNvPr id="2832" name="Google Shape;2832;p50"/>
          <p:cNvGrpSpPr/>
          <p:nvPr/>
        </p:nvGrpSpPr>
        <p:grpSpPr>
          <a:xfrm>
            <a:off x="1473786" y="2099112"/>
            <a:ext cx="722400" cy="722400"/>
            <a:chOff x="851175" y="1582401"/>
            <a:chExt cx="964872" cy="964872"/>
          </a:xfrm>
        </p:grpSpPr>
        <p:sp>
          <p:nvSpPr>
            <p:cNvPr id="2833" name="Google Shape;2833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835;p50"/>
          <p:cNvGrpSpPr/>
          <p:nvPr/>
        </p:nvGrpSpPr>
        <p:grpSpPr>
          <a:xfrm>
            <a:off x="1473786" y="1210150"/>
            <a:ext cx="722400" cy="722400"/>
            <a:chOff x="851175" y="1582401"/>
            <a:chExt cx="964872" cy="964872"/>
          </a:xfrm>
        </p:grpSpPr>
        <p:sp>
          <p:nvSpPr>
            <p:cNvPr id="2836" name="Google Shape;2836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50"/>
          <p:cNvGrpSpPr/>
          <p:nvPr/>
        </p:nvGrpSpPr>
        <p:grpSpPr>
          <a:xfrm>
            <a:off x="1473786" y="3877037"/>
            <a:ext cx="722400" cy="722400"/>
            <a:chOff x="851175" y="1582401"/>
            <a:chExt cx="964872" cy="964872"/>
          </a:xfrm>
        </p:grpSpPr>
        <p:sp>
          <p:nvSpPr>
            <p:cNvPr id="2839" name="Google Shape;2839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1" name="Google Shape;2841;p50"/>
          <p:cNvGrpSpPr/>
          <p:nvPr/>
        </p:nvGrpSpPr>
        <p:grpSpPr>
          <a:xfrm>
            <a:off x="1473786" y="2988075"/>
            <a:ext cx="722400" cy="722400"/>
            <a:chOff x="851175" y="1582401"/>
            <a:chExt cx="964872" cy="964872"/>
          </a:xfrm>
        </p:grpSpPr>
        <p:sp>
          <p:nvSpPr>
            <p:cNvPr id="2842" name="Google Shape;2842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4" name="Google Shape;2844;p50"/>
          <p:cNvGrpSpPr/>
          <p:nvPr/>
        </p:nvGrpSpPr>
        <p:grpSpPr>
          <a:xfrm>
            <a:off x="1643224" y="4015012"/>
            <a:ext cx="383525" cy="446450"/>
            <a:chOff x="-2803625" y="823350"/>
            <a:chExt cx="383525" cy="446450"/>
          </a:xfrm>
        </p:grpSpPr>
        <p:sp>
          <p:nvSpPr>
            <p:cNvPr id="2845" name="Google Shape;2845;p50"/>
            <p:cNvSpPr/>
            <p:nvPr/>
          </p:nvSpPr>
          <p:spPr>
            <a:xfrm>
              <a:off x="-2619825" y="928250"/>
              <a:ext cx="199725" cy="308275"/>
            </a:xfrm>
            <a:custGeom>
              <a:avLst/>
              <a:gdLst/>
              <a:ahLst/>
              <a:cxnLst/>
              <a:rect l="l" t="t" r="r" b="b"/>
              <a:pathLst>
                <a:path w="7989" h="12331" extrusionOk="0">
                  <a:moveTo>
                    <a:pt x="0" y="1"/>
                  </a:moveTo>
                  <a:lnTo>
                    <a:pt x="0" y="2606"/>
                  </a:lnTo>
                  <a:lnTo>
                    <a:pt x="1042" y="2606"/>
                  </a:lnTo>
                  <a:lnTo>
                    <a:pt x="1042" y="3648"/>
                  </a:lnTo>
                  <a:lnTo>
                    <a:pt x="0" y="3648"/>
                  </a:lnTo>
                  <a:lnTo>
                    <a:pt x="0" y="4719"/>
                  </a:lnTo>
                  <a:lnTo>
                    <a:pt x="1042" y="4719"/>
                  </a:lnTo>
                  <a:lnTo>
                    <a:pt x="1042" y="5760"/>
                  </a:lnTo>
                  <a:lnTo>
                    <a:pt x="0" y="5760"/>
                  </a:lnTo>
                  <a:lnTo>
                    <a:pt x="0" y="6802"/>
                  </a:lnTo>
                  <a:lnTo>
                    <a:pt x="1042" y="6802"/>
                  </a:lnTo>
                  <a:lnTo>
                    <a:pt x="1042" y="7844"/>
                  </a:lnTo>
                  <a:lnTo>
                    <a:pt x="0" y="7844"/>
                  </a:lnTo>
                  <a:lnTo>
                    <a:pt x="0" y="10999"/>
                  </a:lnTo>
                  <a:lnTo>
                    <a:pt x="5991" y="10999"/>
                  </a:lnTo>
                  <a:lnTo>
                    <a:pt x="5383" y="11607"/>
                  </a:lnTo>
                  <a:lnTo>
                    <a:pt x="6136" y="12330"/>
                  </a:lnTo>
                  <a:lnTo>
                    <a:pt x="7988" y="10478"/>
                  </a:lnTo>
                  <a:lnTo>
                    <a:pt x="6136" y="8626"/>
                  </a:lnTo>
                  <a:lnTo>
                    <a:pt x="5383" y="9378"/>
                  </a:lnTo>
                  <a:lnTo>
                    <a:pt x="5962" y="9957"/>
                  </a:lnTo>
                  <a:lnTo>
                    <a:pt x="2605" y="9957"/>
                  </a:lnTo>
                  <a:cubicBezTo>
                    <a:pt x="3242" y="9465"/>
                    <a:pt x="3849" y="8828"/>
                    <a:pt x="4341" y="8076"/>
                  </a:cubicBezTo>
                  <a:cubicBezTo>
                    <a:pt x="6570" y="4690"/>
                    <a:pt x="6252" y="290"/>
                    <a:pt x="6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-2794225" y="1200325"/>
              <a:ext cx="65150" cy="65150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753" y="0"/>
                  </a:moveTo>
                  <a:lnTo>
                    <a:pt x="1" y="724"/>
                  </a:lnTo>
                  <a:lnTo>
                    <a:pt x="551" y="1303"/>
                  </a:lnTo>
                  <a:lnTo>
                    <a:pt x="1" y="1853"/>
                  </a:lnTo>
                  <a:lnTo>
                    <a:pt x="753" y="2605"/>
                  </a:lnTo>
                  <a:lnTo>
                    <a:pt x="1303" y="2026"/>
                  </a:lnTo>
                  <a:lnTo>
                    <a:pt x="1853" y="2605"/>
                  </a:lnTo>
                  <a:lnTo>
                    <a:pt x="2606" y="1853"/>
                  </a:lnTo>
                  <a:lnTo>
                    <a:pt x="2056" y="1303"/>
                  </a:lnTo>
                  <a:lnTo>
                    <a:pt x="2606" y="724"/>
                  </a:lnTo>
                  <a:lnTo>
                    <a:pt x="1853" y="0"/>
                  </a:lnTo>
                  <a:lnTo>
                    <a:pt x="1303" y="55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-2800000" y="826950"/>
              <a:ext cx="70925" cy="74575"/>
            </a:xfrm>
            <a:custGeom>
              <a:avLst/>
              <a:gdLst/>
              <a:ahLst/>
              <a:cxnLst/>
              <a:rect l="l" t="t" r="r" b="b"/>
              <a:pathLst>
                <a:path w="2837" h="2983" extrusionOk="0">
                  <a:moveTo>
                    <a:pt x="724" y="1"/>
                  </a:moveTo>
                  <a:lnTo>
                    <a:pt x="0" y="725"/>
                  </a:lnTo>
                  <a:lnTo>
                    <a:pt x="898" y="1622"/>
                  </a:lnTo>
                  <a:lnTo>
                    <a:pt x="898" y="2982"/>
                  </a:lnTo>
                  <a:lnTo>
                    <a:pt x="1940" y="2982"/>
                  </a:lnTo>
                  <a:lnTo>
                    <a:pt x="1940" y="1622"/>
                  </a:lnTo>
                  <a:lnTo>
                    <a:pt x="2837" y="725"/>
                  </a:lnTo>
                  <a:lnTo>
                    <a:pt x="2084" y="1"/>
                  </a:lnTo>
                  <a:lnTo>
                    <a:pt x="1419" y="667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-2803625" y="928250"/>
              <a:ext cx="157050" cy="275700"/>
            </a:xfrm>
            <a:custGeom>
              <a:avLst/>
              <a:gdLst/>
              <a:ahLst/>
              <a:cxnLst/>
              <a:rect l="l" t="t" r="r" b="b"/>
              <a:pathLst>
                <a:path w="6282" h="11028" extrusionOk="0">
                  <a:moveTo>
                    <a:pt x="1" y="1"/>
                  </a:moveTo>
                  <a:lnTo>
                    <a:pt x="1" y="522"/>
                  </a:lnTo>
                  <a:cubicBezTo>
                    <a:pt x="1" y="3532"/>
                    <a:pt x="666" y="6166"/>
                    <a:pt x="1940" y="8076"/>
                  </a:cubicBezTo>
                  <a:cubicBezTo>
                    <a:pt x="3069" y="9783"/>
                    <a:pt x="4574" y="10854"/>
                    <a:pt x="6281" y="11028"/>
                  </a:cubicBezTo>
                  <a:lnTo>
                    <a:pt x="6281" y="7873"/>
                  </a:lnTo>
                  <a:lnTo>
                    <a:pt x="5239" y="7873"/>
                  </a:lnTo>
                  <a:lnTo>
                    <a:pt x="5239" y="6802"/>
                  </a:lnTo>
                  <a:lnTo>
                    <a:pt x="6281" y="6802"/>
                  </a:lnTo>
                  <a:lnTo>
                    <a:pt x="6281" y="5760"/>
                  </a:lnTo>
                  <a:lnTo>
                    <a:pt x="5239" y="5760"/>
                  </a:lnTo>
                  <a:lnTo>
                    <a:pt x="5239" y="4719"/>
                  </a:lnTo>
                  <a:lnTo>
                    <a:pt x="6281" y="4719"/>
                  </a:lnTo>
                  <a:lnTo>
                    <a:pt x="6281" y="3677"/>
                  </a:lnTo>
                  <a:lnTo>
                    <a:pt x="5239" y="3677"/>
                  </a:lnTo>
                  <a:lnTo>
                    <a:pt x="5239" y="2606"/>
                  </a:lnTo>
                  <a:lnTo>
                    <a:pt x="6281" y="2606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0"/>
            <p:cNvSpPr/>
            <p:nvPr/>
          </p:nvSpPr>
          <p:spPr>
            <a:xfrm>
              <a:off x="-2646600" y="1203225"/>
              <a:ext cx="26800" cy="66575"/>
            </a:xfrm>
            <a:custGeom>
              <a:avLst/>
              <a:gdLst/>
              <a:ahLst/>
              <a:cxnLst/>
              <a:rect l="l" t="t" r="r" b="b"/>
              <a:pathLst>
                <a:path w="1072" h="2663" extrusionOk="0">
                  <a:moveTo>
                    <a:pt x="0" y="0"/>
                  </a:moveTo>
                  <a:lnTo>
                    <a:pt x="0" y="2663"/>
                  </a:lnTo>
                  <a:lnTo>
                    <a:pt x="1071" y="2663"/>
                  </a:lnTo>
                  <a:lnTo>
                    <a:pt x="1071" y="0"/>
                  </a:lnTo>
                  <a:cubicBezTo>
                    <a:pt x="897" y="29"/>
                    <a:pt x="724" y="43"/>
                    <a:pt x="546" y="43"/>
                  </a:cubicBezTo>
                  <a:cubicBezTo>
                    <a:pt x="369" y="43"/>
                    <a:pt x="188" y="2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0"/>
            <p:cNvSpPr/>
            <p:nvPr/>
          </p:nvSpPr>
          <p:spPr>
            <a:xfrm>
              <a:off x="-2679900" y="823350"/>
              <a:ext cx="92650" cy="104925"/>
            </a:xfrm>
            <a:custGeom>
              <a:avLst/>
              <a:gdLst/>
              <a:ahLst/>
              <a:cxnLst/>
              <a:rect l="l" t="t" r="r" b="b"/>
              <a:pathLst>
                <a:path w="3706" h="4197" extrusionOk="0">
                  <a:moveTo>
                    <a:pt x="1853" y="0"/>
                  </a:moveTo>
                  <a:lnTo>
                    <a:pt x="1" y="1881"/>
                  </a:lnTo>
                  <a:lnTo>
                    <a:pt x="753" y="2605"/>
                  </a:lnTo>
                  <a:lnTo>
                    <a:pt x="1332" y="2026"/>
                  </a:lnTo>
                  <a:lnTo>
                    <a:pt x="1332" y="4197"/>
                  </a:lnTo>
                  <a:lnTo>
                    <a:pt x="2403" y="4197"/>
                  </a:lnTo>
                  <a:lnTo>
                    <a:pt x="2403" y="2026"/>
                  </a:lnTo>
                  <a:lnTo>
                    <a:pt x="2982" y="2605"/>
                  </a:lnTo>
                  <a:lnTo>
                    <a:pt x="3705" y="188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1" name="Google Shape;2851;p50"/>
          <p:cNvGrpSpPr/>
          <p:nvPr/>
        </p:nvGrpSpPr>
        <p:grpSpPr>
          <a:xfrm>
            <a:off x="1664211" y="1348113"/>
            <a:ext cx="341550" cy="446475"/>
            <a:chOff x="-7877250" y="2125025"/>
            <a:chExt cx="341550" cy="446475"/>
          </a:xfrm>
        </p:grpSpPr>
        <p:sp>
          <p:nvSpPr>
            <p:cNvPr id="2852" name="Google Shape;2852;p50"/>
            <p:cNvSpPr/>
            <p:nvPr/>
          </p:nvSpPr>
          <p:spPr>
            <a:xfrm>
              <a:off x="-7876525" y="2216925"/>
              <a:ext cx="340825" cy="354575"/>
            </a:xfrm>
            <a:custGeom>
              <a:avLst/>
              <a:gdLst/>
              <a:ahLst/>
              <a:cxnLst/>
              <a:rect l="l" t="t" r="r" b="b"/>
              <a:pathLst>
                <a:path w="13633" h="14183" extrusionOk="0">
                  <a:moveTo>
                    <a:pt x="11548" y="3676"/>
                  </a:moveTo>
                  <a:lnTo>
                    <a:pt x="11548" y="4718"/>
                  </a:lnTo>
                  <a:lnTo>
                    <a:pt x="8394" y="4718"/>
                  </a:lnTo>
                  <a:lnTo>
                    <a:pt x="8394" y="3676"/>
                  </a:lnTo>
                  <a:close/>
                  <a:moveTo>
                    <a:pt x="4197" y="2113"/>
                  </a:moveTo>
                  <a:lnTo>
                    <a:pt x="4197" y="3155"/>
                  </a:lnTo>
                  <a:lnTo>
                    <a:pt x="5239" y="3155"/>
                  </a:lnTo>
                  <a:lnTo>
                    <a:pt x="5239" y="4197"/>
                  </a:lnTo>
                  <a:lnTo>
                    <a:pt x="4197" y="4197"/>
                  </a:lnTo>
                  <a:lnTo>
                    <a:pt x="4197" y="5239"/>
                  </a:lnTo>
                  <a:lnTo>
                    <a:pt x="3126" y="5239"/>
                  </a:lnTo>
                  <a:lnTo>
                    <a:pt x="3126" y="4197"/>
                  </a:lnTo>
                  <a:lnTo>
                    <a:pt x="2084" y="4197"/>
                  </a:lnTo>
                  <a:lnTo>
                    <a:pt x="2084" y="3155"/>
                  </a:lnTo>
                  <a:lnTo>
                    <a:pt x="3126" y="3155"/>
                  </a:lnTo>
                  <a:lnTo>
                    <a:pt x="3126" y="2113"/>
                  </a:lnTo>
                  <a:close/>
                  <a:moveTo>
                    <a:pt x="11548" y="8394"/>
                  </a:moveTo>
                  <a:lnTo>
                    <a:pt x="11548" y="9465"/>
                  </a:lnTo>
                  <a:lnTo>
                    <a:pt x="8394" y="9465"/>
                  </a:lnTo>
                  <a:lnTo>
                    <a:pt x="8394" y="8394"/>
                  </a:lnTo>
                  <a:close/>
                  <a:moveTo>
                    <a:pt x="4400" y="8423"/>
                  </a:moveTo>
                  <a:lnTo>
                    <a:pt x="5152" y="9175"/>
                  </a:lnTo>
                  <a:lnTo>
                    <a:pt x="4400" y="9928"/>
                  </a:lnTo>
                  <a:lnTo>
                    <a:pt x="5152" y="10651"/>
                  </a:lnTo>
                  <a:lnTo>
                    <a:pt x="4400" y="11404"/>
                  </a:lnTo>
                  <a:lnTo>
                    <a:pt x="3676" y="10651"/>
                  </a:lnTo>
                  <a:lnTo>
                    <a:pt x="2923" y="11404"/>
                  </a:lnTo>
                  <a:lnTo>
                    <a:pt x="2171" y="10651"/>
                  </a:lnTo>
                  <a:lnTo>
                    <a:pt x="2923" y="9928"/>
                  </a:lnTo>
                  <a:lnTo>
                    <a:pt x="2171" y="9175"/>
                  </a:lnTo>
                  <a:lnTo>
                    <a:pt x="2923" y="8423"/>
                  </a:lnTo>
                  <a:lnTo>
                    <a:pt x="3676" y="9175"/>
                  </a:lnTo>
                  <a:lnTo>
                    <a:pt x="4400" y="8423"/>
                  </a:lnTo>
                  <a:close/>
                  <a:moveTo>
                    <a:pt x="7323" y="2113"/>
                  </a:moveTo>
                  <a:lnTo>
                    <a:pt x="7323" y="6310"/>
                  </a:lnTo>
                  <a:lnTo>
                    <a:pt x="11548" y="6310"/>
                  </a:lnTo>
                  <a:lnTo>
                    <a:pt x="11548" y="7352"/>
                  </a:lnTo>
                  <a:lnTo>
                    <a:pt x="7323" y="7352"/>
                  </a:lnTo>
                  <a:lnTo>
                    <a:pt x="7323" y="11549"/>
                  </a:lnTo>
                  <a:lnTo>
                    <a:pt x="6281" y="11549"/>
                  </a:lnTo>
                  <a:lnTo>
                    <a:pt x="6281" y="7352"/>
                  </a:lnTo>
                  <a:lnTo>
                    <a:pt x="2605" y="7352"/>
                  </a:lnTo>
                  <a:lnTo>
                    <a:pt x="2605" y="6310"/>
                  </a:lnTo>
                  <a:lnTo>
                    <a:pt x="6281" y="6310"/>
                  </a:lnTo>
                  <a:lnTo>
                    <a:pt x="6281" y="2113"/>
                  </a:lnTo>
                  <a:close/>
                  <a:moveTo>
                    <a:pt x="11548" y="10507"/>
                  </a:moveTo>
                  <a:lnTo>
                    <a:pt x="11548" y="11549"/>
                  </a:lnTo>
                  <a:lnTo>
                    <a:pt x="8394" y="11549"/>
                  </a:lnTo>
                  <a:lnTo>
                    <a:pt x="8394" y="10507"/>
                  </a:lnTo>
                  <a:close/>
                  <a:moveTo>
                    <a:pt x="0" y="1"/>
                  </a:moveTo>
                  <a:lnTo>
                    <a:pt x="0" y="11375"/>
                  </a:lnTo>
                  <a:cubicBezTo>
                    <a:pt x="0" y="12909"/>
                    <a:pt x="1245" y="14182"/>
                    <a:pt x="2779" y="14182"/>
                  </a:cubicBezTo>
                  <a:lnTo>
                    <a:pt x="13632" y="14182"/>
                  </a:lnTo>
                  <a:lnTo>
                    <a:pt x="13632" y="522"/>
                  </a:lnTo>
                  <a:lnTo>
                    <a:pt x="1563" y="522"/>
                  </a:lnTo>
                  <a:cubicBezTo>
                    <a:pt x="984" y="522"/>
                    <a:pt x="434" y="31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-7877250" y="2125025"/>
              <a:ext cx="341550" cy="78900"/>
            </a:xfrm>
            <a:custGeom>
              <a:avLst/>
              <a:gdLst/>
              <a:ahLst/>
              <a:cxnLst/>
              <a:rect l="l" t="t" r="r" b="b"/>
              <a:pathLst>
                <a:path w="13662" h="3156" extrusionOk="0">
                  <a:moveTo>
                    <a:pt x="1592" y="1"/>
                  </a:moveTo>
                  <a:cubicBezTo>
                    <a:pt x="724" y="1"/>
                    <a:pt x="0" y="695"/>
                    <a:pt x="0" y="1564"/>
                  </a:cubicBezTo>
                  <a:cubicBezTo>
                    <a:pt x="0" y="2432"/>
                    <a:pt x="724" y="3156"/>
                    <a:pt x="1592" y="3156"/>
                  </a:cubicBezTo>
                  <a:lnTo>
                    <a:pt x="13661" y="3156"/>
                  </a:lnTo>
                  <a:lnTo>
                    <a:pt x="13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4" name="Google Shape;2854;p50"/>
          <p:cNvGrpSpPr/>
          <p:nvPr/>
        </p:nvGrpSpPr>
        <p:grpSpPr>
          <a:xfrm>
            <a:off x="1611761" y="3137812"/>
            <a:ext cx="446450" cy="422925"/>
            <a:chOff x="-6966275" y="2147475"/>
            <a:chExt cx="446450" cy="422925"/>
          </a:xfrm>
        </p:grpSpPr>
        <p:sp>
          <p:nvSpPr>
            <p:cNvPr id="2855" name="Google Shape;2855;p50"/>
            <p:cNvSpPr/>
            <p:nvPr/>
          </p:nvSpPr>
          <p:spPr>
            <a:xfrm>
              <a:off x="-6933000" y="2147475"/>
              <a:ext cx="379900" cy="291600"/>
            </a:xfrm>
            <a:custGeom>
              <a:avLst/>
              <a:gdLst/>
              <a:ahLst/>
              <a:cxnLst/>
              <a:rect l="l" t="t" r="r" b="b"/>
              <a:pathLst>
                <a:path w="15196" h="11664" extrusionOk="0">
                  <a:moveTo>
                    <a:pt x="8133" y="6396"/>
                  </a:moveTo>
                  <a:lnTo>
                    <a:pt x="8133" y="7467"/>
                  </a:lnTo>
                  <a:lnTo>
                    <a:pt x="7091" y="7467"/>
                  </a:lnTo>
                  <a:lnTo>
                    <a:pt x="7091" y="6396"/>
                  </a:lnTo>
                  <a:close/>
                  <a:moveTo>
                    <a:pt x="8133" y="8509"/>
                  </a:moveTo>
                  <a:lnTo>
                    <a:pt x="8133" y="9551"/>
                  </a:lnTo>
                  <a:lnTo>
                    <a:pt x="7091" y="9551"/>
                  </a:lnTo>
                  <a:lnTo>
                    <a:pt x="7091" y="8509"/>
                  </a:lnTo>
                  <a:close/>
                  <a:moveTo>
                    <a:pt x="7091" y="0"/>
                  </a:moveTo>
                  <a:lnTo>
                    <a:pt x="0" y="11664"/>
                  </a:lnTo>
                  <a:cubicBezTo>
                    <a:pt x="1838" y="10955"/>
                    <a:pt x="4718" y="10600"/>
                    <a:pt x="7598" y="10600"/>
                  </a:cubicBezTo>
                  <a:cubicBezTo>
                    <a:pt x="10478" y="10600"/>
                    <a:pt x="13357" y="10955"/>
                    <a:pt x="15195" y="11664"/>
                  </a:cubicBezTo>
                  <a:lnTo>
                    <a:pt x="8133" y="0"/>
                  </a:lnTo>
                  <a:lnTo>
                    <a:pt x="8133" y="5354"/>
                  </a:lnTo>
                  <a:lnTo>
                    <a:pt x="7091" y="5354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-6966275" y="2465100"/>
              <a:ext cx="78875" cy="78900"/>
            </a:xfrm>
            <a:custGeom>
              <a:avLst/>
              <a:gdLst/>
              <a:ahLst/>
              <a:cxnLst/>
              <a:rect l="l" t="t" r="r" b="b"/>
              <a:pathLst>
                <a:path w="3155" h="3156" extrusionOk="0">
                  <a:moveTo>
                    <a:pt x="1592" y="1"/>
                  </a:moveTo>
                  <a:cubicBezTo>
                    <a:pt x="724" y="1"/>
                    <a:pt x="0" y="724"/>
                    <a:pt x="0" y="1593"/>
                  </a:cubicBezTo>
                  <a:cubicBezTo>
                    <a:pt x="0" y="2461"/>
                    <a:pt x="724" y="3156"/>
                    <a:pt x="1592" y="3156"/>
                  </a:cubicBezTo>
                  <a:cubicBezTo>
                    <a:pt x="2460" y="3156"/>
                    <a:pt x="3155" y="2461"/>
                    <a:pt x="3155" y="1593"/>
                  </a:cubicBezTo>
                  <a:cubicBezTo>
                    <a:pt x="3155" y="724"/>
                    <a:pt x="2460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-6598725" y="2465100"/>
              <a:ext cx="78900" cy="78900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593" y="1"/>
                  </a:moveTo>
                  <a:cubicBezTo>
                    <a:pt x="724" y="1"/>
                    <a:pt x="1" y="724"/>
                    <a:pt x="1" y="1593"/>
                  </a:cubicBezTo>
                  <a:cubicBezTo>
                    <a:pt x="1" y="2461"/>
                    <a:pt x="724" y="3156"/>
                    <a:pt x="1593" y="3156"/>
                  </a:cubicBezTo>
                  <a:cubicBezTo>
                    <a:pt x="2461" y="3156"/>
                    <a:pt x="3156" y="2461"/>
                    <a:pt x="3156" y="1593"/>
                  </a:cubicBezTo>
                  <a:cubicBezTo>
                    <a:pt x="3156" y="724"/>
                    <a:pt x="2461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0"/>
            <p:cNvSpPr/>
            <p:nvPr/>
          </p:nvSpPr>
          <p:spPr>
            <a:xfrm>
              <a:off x="-6886700" y="2438700"/>
              <a:ext cx="287275" cy="131700"/>
            </a:xfrm>
            <a:custGeom>
              <a:avLst/>
              <a:gdLst/>
              <a:ahLst/>
              <a:cxnLst/>
              <a:rect l="l" t="t" r="r" b="b"/>
              <a:pathLst>
                <a:path w="11491" h="5268" extrusionOk="0">
                  <a:moveTo>
                    <a:pt x="6281" y="2099"/>
                  </a:moveTo>
                  <a:lnTo>
                    <a:pt x="6281" y="3170"/>
                  </a:lnTo>
                  <a:lnTo>
                    <a:pt x="5239" y="3170"/>
                  </a:lnTo>
                  <a:lnTo>
                    <a:pt x="5239" y="2099"/>
                  </a:lnTo>
                  <a:close/>
                  <a:moveTo>
                    <a:pt x="5757" y="0"/>
                  </a:moveTo>
                  <a:cubicBezTo>
                    <a:pt x="3698" y="0"/>
                    <a:pt x="1636" y="189"/>
                    <a:pt x="1" y="565"/>
                  </a:cubicBezTo>
                  <a:cubicBezTo>
                    <a:pt x="1361" y="1607"/>
                    <a:pt x="1361" y="3662"/>
                    <a:pt x="1" y="4704"/>
                  </a:cubicBezTo>
                  <a:cubicBezTo>
                    <a:pt x="1636" y="5080"/>
                    <a:pt x="3698" y="5268"/>
                    <a:pt x="5757" y="5268"/>
                  </a:cubicBezTo>
                  <a:cubicBezTo>
                    <a:pt x="7815" y="5268"/>
                    <a:pt x="9870" y="5080"/>
                    <a:pt x="11491" y="4704"/>
                  </a:cubicBezTo>
                  <a:cubicBezTo>
                    <a:pt x="10131" y="3662"/>
                    <a:pt x="10131" y="1607"/>
                    <a:pt x="11491" y="565"/>
                  </a:cubicBezTo>
                  <a:cubicBezTo>
                    <a:pt x="9870" y="189"/>
                    <a:pt x="7815" y="0"/>
                    <a:pt x="5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0"/>
            <p:cNvSpPr/>
            <p:nvPr/>
          </p:nvSpPr>
          <p:spPr>
            <a:xfrm>
              <a:off x="-6611025" y="2189425"/>
              <a:ext cx="65875" cy="91925"/>
            </a:xfrm>
            <a:custGeom>
              <a:avLst/>
              <a:gdLst/>
              <a:ahLst/>
              <a:cxnLst/>
              <a:rect l="l" t="t" r="r" b="b"/>
              <a:pathLst>
                <a:path w="2635" h="3677" extrusionOk="0">
                  <a:moveTo>
                    <a:pt x="1" y="1"/>
                  </a:moveTo>
                  <a:lnTo>
                    <a:pt x="1" y="3676"/>
                  </a:lnTo>
                  <a:lnTo>
                    <a:pt x="1072" y="3676"/>
                  </a:lnTo>
                  <a:lnTo>
                    <a:pt x="1072" y="2519"/>
                  </a:lnTo>
                  <a:cubicBezTo>
                    <a:pt x="1072" y="2345"/>
                    <a:pt x="1390" y="1043"/>
                    <a:pt x="2635" y="1043"/>
                  </a:cubicBezTo>
                  <a:lnTo>
                    <a:pt x="2635" y="1"/>
                  </a:lnTo>
                  <a:cubicBezTo>
                    <a:pt x="1969" y="1"/>
                    <a:pt x="1448" y="232"/>
                    <a:pt x="1072" y="551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-6939525" y="2202450"/>
              <a:ext cx="78175" cy="78900"/>
            </a:xfrm>
            <a:custGeom>
              <a:avLst/>
              <a:gdLst/>
              <a:ahLst/>
              <a:cxnLst/>
              <a:rect l="l" t="t" r="r" b="b"/>
              <a:pathLst>
                <a:path w="3127" h="3156" extrusionOk="0">
                  <a:moveTo>
                    <a:pt x="1564" y="1072"/>
                  </a:moveTo>
                  <a:cubicBezTo>
                    <a:pt x="1853" y="1072"/>
                    <a:pt x="2085" y="1303"/>
                    <a:pt x="2085" y="1593"/>
                  </a:cubicBezTo>
                  <a:cubicBezTo>
                    <a:pt x="2085" y="1882"/>
                    <a:pt x="1853" y="2114"/>
                    <a:pt x="1564" y="2114"/>
                  </a:cubicBezTo>
                  <a:cubicBezTo>
                    <a:pt x="1274" y="2114"/>
                    <a:pt x="1043" y="1882"/>
                    <a:pt x="1043" y="1593"/>
                  </a:cubicBezTo>
                  <a:cubicBezTo>
                    <a:pt x="1043" y="1303"/>
                    <a:pt x="1274" y="1072"/>
                    <a:pt x="1564" y="1072"/>
                  </a:cubicBezTo>
                  <a:close/>
                  <a:moveTo>
                    <a:pt x="1564" y="1"/>
                  </a:moveTo>
                  <a:cubicBezTo>
                    <a:pt x="696" y="1"/>
                    <a:pt x="1" y="724"/>
                    <a:pt x="1" y="1593"/>
                  </a:cubicBezTo>
                  <a:cubicBezTo>
                    <a:pt x="1" y="2461"/>
                    <a:pt x="696" y="3155"/>
                    <a:pt x="1564" y="3155"/>
                  </a:cubicBezTo>
                  <a:cubicBezTo>
                    <a:pt x="2432" y="3155"/>
                    <a:pt x="3127" y="2461"/>
                    <a:pt x="3127" y="1593"/>
                  </a:cubicBezTo>
                  <a:cubicBezTo>
                    <a:pt x="3127" y="724"/>
                    <a:pt x="2432" y="1"/>
                    <a:pt x="1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1" name="Google Shape;2861;p50"/>
          <p:cNvGrpSpPr/>
          <p:nvPr/>
        </p:nvGrpSpPr>
        <p:grpSpPr>
          <a:xfrm>
            <a:off x="1638161" y="2237075"/>
            <a:ext cx="393650" cy="446475"/>
            <a:chOff x="-3272500" y="2768275"/>
            <a:chExt cx="393650" cy="446475"/>
          </a:xfrm>
        </p:grpSpPr>
        <p:sp>
          <p:nvSpPr>
            <p:cNvPr id="2862" name="Google Shape;2862;p50"/>
            <p:cNvSpPr/>
            <p:nvPr/>
          </p:nvSpPr>
          <p:spPr>
            <a:xfrm>
              <a:off x="-3272500" y="2768275"/>
              <a:ext cx="117975" cy="445750"/>
            </a:xfrm>
            <a:custGeom>
              <a:avLst/>
              <a:gdLst/>
              <a:ahLst/>
              <a:cxnLst/>
              <a:rect l="l" t="t" r="r" b="b"/>
              <a:pathLst>
                <a:path w="4719" h="17830" extrusionOk="0">
                  <a:moveTo>
                    <a:pt x="1" y="1"/>
                  </a:moveTo>
                  <a:lnTo>
                    <a:pt x="1" y="2114"/>
                  </a:lnTo>
                  <a:lnTo>
                    <a:pt x="2114" y="2114"/>
                  </a:lnTo>
                  <a:lnTo>
                    <a:pt x="2114" y="3156"/>
                  </a:lnTo>
                  <a:lnTo>
                    <a:pt x="1" y="3156"/>
                  </a:lnTo>
                  <a:lnTo>
                    <a:pt x="1" y="4197"/>
                  </a:lnTo>
                  <a:lnTo>
                    <a:pt x="2635" y="4197"/>
                  </a:lnTo>
                  <a:lnTo>
                    <a:pt x="2635" y="5239"/>
                  </a:lnTo>
                  <a:lnTo>
                    <a:pt x="1" y="5239"/>
                  </a:lnTo>
                  <a:lnTo>
                    <a:pt x="1" y="6281"/>
                  </a:lnTo>
                  <a:lnTo>
                    <a:pt x="2114" y="6281"/>
                  </a:lnTo>
                  <a:lnTo>
                    <a:pt x="2114" y="7352"/>
                  </a:lnTo>
                  <a:lnTo>
                    <a:pt x="1" y="7352"/>
                  </a:lnTo>
                  <a:lnTo>
                    <a:pt x="1" y="8394"/>
                  </a:lnTo>
                  <a:lnTo>
                    <a:pt x="2635" y="8394"/>
                  </a:lnTo>
                  <a:lnTo>
                    <a:pt x="2635" y="9436"/>
                  </a:lnTo>
                  <a:lnTo>
                    <a:pt x="1" y="9436"/>
                  </a:lnTo>
                  <a:lnTo>
                    <a:pt x="1" y="10478"/>
                  </a:lnTo>
                  <a:lnTo>
                    <a:pt x="2114" y="10478"/>
                  </a:lnTo>
                  <a:lnTo>
                    <a:pt x="2114" y="11549"/>
                  </a:lnTo>
                  <a:lnTo>
                    <a:pt x="1" y="11549"/>
                  </a:lnTo>
                  <a:lnTo>
                    <a:pt x="1" y="12591"/>
                  </a:lnTo>
                  <a:lnTo>
                    <a:pt x="2635" y="12591"/>
                  </a:lnTo>
                  <a:lnTo>
                    <a:pt x="2635" y="13633"/>
                  </a:lnTo>
                  <a:lnTo>
                    <a:pt x="1" y="13633"/>
                  </a:lnTo>
                  <a:lnTo>
                    <a:pt x="1" y="14675"/>
                  </a:lnTo>
                  <a:lnTo>
                    <a:pt x="2114" y="14675"/>
                  </a:lnTo>
                  <a:lnTo>
                    <a:pt x="2114" y="15746"/>
                  </a:lnTo>
                  <a:lnTo>
                    <a:pt x="1" y="15746"/>
                  </a:lnTo>
                  <a:lnTo>
                    <a:pt x="1" y="17829"/>
                  </a:lnTo>
                  <a:lnTo>
                    <a:pt x="4718" y="17829"/>
                  </a:lnTo>
                  <a:lnTo>
                    <a:pt x="4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-3114750" y="3017900"/>
              <a:ext cx="235900" cy="117975"/>
            </a:xfrm>
            <a:custGeom>
              <a:avLst/>
              <a:gdLst/>
              <a:ahLst/>
              <a:cxnLst/>
              <a:rect l="l" t="t" r="r" b="b"/>
              <a:pathLst>
                <a:path w="9436" h="4719" extrusionOk="0">
                  <a:moveTo>
                    <a:pt x="0" y="1"/>
                  </a:moveTo>
                  <a:cubicBezTo>
                    <a:pt x="0" y="2606"/>
                    <a:pt x="2113" y="4719"/>
                    <a:pt x="4718" y="4719"/>
                  </a:cubicBezTo>
                  <a:cubicBezTo>
                    <a:pt x="7323" y="4719"/>
                    <a:pt x="9436" y="2606"/>
                    <a:pt x="9436" y="1"/>
                  </a:cubicBezTo>
                  <a:lnTo>
                    <a:pt x="8394" y="1"/>
                  </a:lnTo>
                  <a:cubicBezTo>
                    <a:pt x="8394" y="2027"/>
                    <a:pt x="6744" y="3677"/>
                    <a:pt x="4718" y="3677"/>
                  </a:cubicBezTo>
                  <a:cubicBezTo>
                    <a:pt x="2692" y="3677"/>
                    <a:pt x="1042" y="2027"/>
                    <a:pt x="1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0"/>
            <p:cNvSpPr/>
            <p:nvPr/>
          </p:nvSpPr>
          <p:spPr>
            <a:xfrm>
              <a:off x="-3114750" y="3121375"/>
              <a:ext cx="39100" cy="93375"/>
            </a:xfrm>
            <a:custGeom>
              <a:avLst/>
              <a:gdLst/>
              <a:ahLst/>
              <a:cxnLst/>
              <a:rect l="l" t="t" r="r" b="b"/>
              <a:pathLst>
                <a:path w="1564" h="3735" extrusionOk="0">
                  <a:moveTo>
                    <a:pt x="695" y="1"/>
                  </a:moveTo>
                  <a:lnTo>
                    <a:pt x="0" y="2056"/>
                  </a:lnTo>
                  <a:lnTo>
                    <a:pt x="0" y="3734"/>
                  </a:lnTo>
                  <a:lnTo>
                    <a:pt x="1042" y="3734"/>
                  </a:lnTo>
                  <a:lnTo>
                    <a:pt x="1042" y="2229"/>
                  </a:lnTo>
                  <a:lnTo>
                    <a:pt x="1563" y="695"/>
                  </a:lnTo>
                  <a:cubicBezTo>
                    <a:pt x="1245" y="493"/>
                    <a:pt x="955" y="261"/>
                    <a:pt x="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0"/>
            <p:cNvSpPr/>
            <p:nvPr/>
          </p:nvSpPr>
          <p:spPr>
            <a:xfrm>
              <a:off x="-3062650" y="2918050"/>
              <a:ext cx="131700" cy="141125"/>
            </a:xfrm>
            <a:custGeom>
              <a:avLst/>
              <a:gdLst/>
              <a:ahLst/>
              <a:cxnLst/>
              <a:rect l="l" t="t" r="r" b="b"/>
              <a:pathLst>
                <a:path w="5268" h="5645" extrusionOk="0">
                  <a:moveTo>
                    <a:pt x="1418" y="1"/>
                  </a:moveTo>
                  <a:lnTo>
                    <a:pt x="0" y="4111"/>
                  </a:lnTo>
                  <a:cubicBezTo>
                    <a:pt x="29" y="4690"/>
                    <a:pt x="261" y="5211"/>
                    <a:pt x="608" y="5645"/>
                  </a:cubicBezTo>
                  <a:lnTo>
                    <a:pt x="1332" y="3445"/>
                  </a:lnTo>
                  <a:lnTo>
                    <a:pt x="3907" y="3445"/>
                  </a:lnTo>
                  <a:lnTo>
                    <a:pt x="4660" y="5645"/>
                  </a:lnTo>
                  <a:cubicBezTo>
                    <a:pt x="5007" y="5211"/>
                    <a:pt x="5239" y="4690"/>
                    <a:pt x="5268" y="4111"/>
                  </a:cubicBezTo>
                  <a:lnTo>
                    <a:pt x="3850" y="1"/>
                  </a:lnTo>
                  <a:cubicBezTo>
                    <a:pt x="3531" y="175"/>
                    <a:pt x="3213" y="261"/>
                    <a:pt x="2837" y="290"/>
                  </a:cubicBezTo>
                  <a:lnTo>
                    <a:pt x="3560" y="2403"/>
                  </a:lnTo>
                  <a:lnTo>
                    <a:pt x="1708" y="2403"/>
                  </a:lnTo>
                  <a:lnTo>
                    <a:pt x="2431" y="290"/>
                  </a:lnTo>
                  <a:cubicBezTo>
                    <a:pt x="2084" y="261"/>
                    <a:pt x="1737" y="175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-2918675" y="3121375"/>
              <a:ext cx="39825" cy="93375"/>
            </a:xfrm>
            <a:custGeom>
              <a:avLst/>
              <a:gdLst/>
              <a:ahLst/>
              <a:cxnLst/>
              <a:rect l="l" t="t" r="r" b="b"/>
              <a:pathLst>
                <a:path w="1593" h="3735" extrusionOk="0">
                  <a:moveTo>
                    <a:pt x="869" y="1"/>
                  </a:moveTo>
                  <a:cubicBezTo>
                    <a:pt x="609" y="261"/>
                    <a:pt x="319" y="493"/>
                    <a:pt x="1" y="695"/>
                  </a:cubicBezTo>
                  <a:lnTo>
                    <a:pt x="551" y="2229"/>
                  </a:lnTo>
                  <a:lnTo>
                    <a:pt x="551" y="3734"/>
                  </a:lnTo>
                  <a:lnTo>
                    <a:pt x="1593" y="3734"/>
                  </a:lnTo>
                  <a:lnTo>
                    <a:pt x="1593" y="2056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-3035875" y="2768275"/>
              <a:ext cx="78150" cy="131000"/>
            </a:xfrm>
            <a:custGeom>
              <a:avLst/>
              <a:gdLst/>
              <a:ahLst/>
              <a:cxnLst/>
              <a:rect l="l" t="t" r="r" b="b"/>
              <a:pathLst>
                <a:path w="3126" h="5240" extrusionOk="0">
                  <a:moveTo>
                    <a:pt x="1042" y="1"/>
                  </a:moveTo>
                  <a:lnTo>
                    <a:pt x="1042" y="2200"/>
                  </a:lnTo>
                  <a:cubicBezTo>
                    <a:pt x="434" y="2403"/>
                    <a:pt x="0" y="2982"/>
                    <a:pt x="0" y="3676"/>
                  </a:cubicBezTo>
                  <a:cubicBezTo>
                    <a:pt x="0" y="4545"/>
                    <a:pt x="695" y="5239"/>
                    <a:pt x="1563" y="5239"/>
                  </a:cubicBezTo>
                  <a:cubicBezTo>
                    <a:pt x="2431" y="5239"/>
                    <a:pt x="3126" y="4545"/>
                    <a:pt x="3126" y="3676"/>
                  </a:cubicBezTo>
                  <a:cubicBezTo>
                    <a:pt x="3126" y="2982"/>
                    <a:pt x="2692" y="2403"/>
                    <a:pt x="2084" y="2200"/>
                  </a:cubicBezTo>
                  <a:lnTo>
                    <a:pt x="2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" name="Google Shape;2764;p49"/>
          <p:cNvGrpSpPr/>
          <p:nvPr/>
        </p:nvGrpSpPr>
        <p:grpSpPr>
          <a:xfrm>
            <a:off x="1140211" y="1196065"/>
            <a:ext cx="795537" cy="795537"/>
            <a:chOff x="851175" y="1582401"/>
            <a:chExt cx="964872" cy="964872"/>
          </a:xfrm>
        </p:grpSpPr>
        <p:sp>
          <p:nvSpPr>
            <p:cNvPr id="2765" name="Google Shape;2765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7" name="Google Shape;2767;p49"/>
          <p:cNvGrpSpPr/>
          <p:nvPr/>
        </p:nvGrpSpPr>
        <p:grpSpPr>
          <a:xfrm>
            <a:off x="6226391" y="1203210"/>
            <a:ext cx="795537" cy="795537"/>
            <a:chOff x="851175" y="1582401"/>
            <a:chExt cx="964872" cy="964872"/>
          </a:xfrm>
        </p:grpSpPr>
        <p:sp>
          <p:nvSpPr>
            <p:cNvPr id="2768" name="Google Shape;2768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0" name="Google Shape;2770;p49"/>
          <p:cNvGrpSpPr/>
          <p:nvPr/>
        </p:nvGrpSpPr>
        <p:grpSpPr>
          <a:xfrm>
            <a:off x="3683301" y="1224687"/>
            <a:ext cx="795537" cy="795537"/>
            <a:chOff x="851175" y="1582401"/>
            <a:chExt cx="964872" cy="964872"/>
          </a:xfrm>
        </p:grpSpPr>
        <p:sp>
          <p:nvSpPr>
            <p:cNvPr id="2771" name="Google Shape;2771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9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3" name="Google Shape;2773;p49"/>
          <p:cNvSpPr txBox="1">
            <a:spLocks noGrp="1"/>
          </p:cNvSpPr>
          <p:nvPr>
            <p:ph type="title"/>
          </p:nvPr>
        </p:nvSpPr>
        <p:spPr>
          <a:xfrm>
            <a:off x="620088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cap="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Адам мен </a:t>
            </a:r>
            <a:r>
              <a:rPr lang="ru-RU" sz="2400" cap="all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компьютердің</a:t>
            </a:r>
            <a:r>
              <a:rPr lang="ru-RU" sz="2400" cap="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cap="all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өзара</a:t>
            </a:r>
            <a:r>
              <a:rPr lang="ru-RU" sz="2400" cap="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cap="all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әрекеттесуі</a:t>
            </a:r>
            <a:r>
              <a:rPr lang="ru-RU" sz="2400" cap="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Өмір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сапасы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5" name="Google Shape;2805;p49"/>
          <p:cNvSpPr txBox="1">
            <a:spLocks noGrp="1"/>
          </p:cNvSpPr>
          <p:nvPr>
            <p:ph type="subTitle" idx="1"/>
          </p:nvPr>
        </p:nvSpPr>
        <p:spPr>
          <a:xfrm>
            <a:off x="236499" y="2262857"/>
            <a:ext cx="3072394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дәрігерлер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медбикелер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ассистенттер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қолдануға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оңай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ғана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7" name="Google Shape;2807;p49"/>
          <p:cNvSpPr txBox="1">
            <a:spLocks noGrp="1"/>
          </p:cNvSpPr>
          <p:nvPr>
            <p:ph type="subTitle" idx="2"/>
          </p:nvPr>
        </p:nvSpPr>
        <p:spPr>
          <a:xfrm>
            <a:off x="5781318" y="2234235"/>
            <a:ext cx="3072395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шектеулі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адамдарға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көмектесе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алады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сонымен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бірге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кейбір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мүгедектерге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компьютерлерді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пайдалануға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беретін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арнайы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әдістер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9" name="Google Shape;2809;p49"/>
          <p:cNvSpPr txBox="1">
            <a:spLocks noGrp="1"/>
          </p:cNvSpPr>
          <p:nvPr>
            <p:ph type="subTitle" idx="3"/>
          </p:nvPr>
        </p:nvSpPr>
        <p:spPr>
          <a:xfrm>
            <a:off x="3362681" y="2262857"/>
            <a:ext cx="2314500" cy="78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беруде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оқушылар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оқытушылардың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қолдануға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оңай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талап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Uses Of Computer in Medical Field - ComputerGap.com">
            <a:extLst>
              <a:ext uri="{FF2B5EF4-FFF2-40B4-BE49-F238E27FC236}">
                <a16:creationId xmlns:a16="http://schemas.microsoft.com/office/drawing/2014/main" xmlns="" id="{1AE33D63-2518-8173-1A50-71B91CE1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7953" y="1354973"/>
            <a:ext cx="640051" cy="49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4" descr="Why Schools Investing In New Technology Must Use Asset Management">
            <a:extLst>
              <a:ext uri="{FF2B5EF4-FFF2-40B4-BE49-F238E27FC236}">
                <a16:creationId xmlns:a16="http://schemas.microsoft.com/office/drawing/2014/main" xmlns="" id="{03448ACF-3B7C-64D5-41AA-48945761A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7818" y="1353254"/>
            <a:ext cx="686501" cy="57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6" descr="Robots to assist people with disabilities">
            <a:extLst>
              <a:ext uri="{FF2B5EF4-FFF2-40B4-BE49-F238E27FC236}">
                <a16:creationId xmlns:a16="http://schemas.microsoft.com/office/drawing/2014/main" xmlns="" id="{4086ED76-143D-6EFA-B907-60C34539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73187" y="1361526"/>
            <a:ext cx="638537" cy="47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Промышленный панельный компьютер Cincoze для камнеобрабатывающего завода">
            <a:extLst>
              <a:ext uri="{FF2B5EF4-FFF2-40B4-BE49-F238E27FC236}">
                <a16:creationId xmlns:a16="http://schemas.microsoft.com/office/drawing/2014/main" xmlns="" id="{DFBA35EB-ECD7-8A84-F41B-0F88EEC9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4140" y="1040067"/>
            <a:ext cx="3477047" cy="3287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432812" y="170725"/>
            <a:ext cx="8278375" cy="532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 саласындағы үздігі. Ұлттық бәсекеге қабілеттілік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3" name="Google Shape;3293;p65"/>
          <p:cNvSpPr txBox="1">
            <a:spLocks noGrp="1"/>
          </p:cNvSpPr>
          <p:nvPr>
            <p:ph type="subTitle" idx="1"/>
          </p:nvPr>
        </p:nvSpPr>
        <p:spPr>
          <a:xfrm>
            <a:off x="480244" y="1259801"/>
            <a:ext cx="4531506" cy="336106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өнімділікті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арттыратын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факторлардың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Жұмысшылар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көбірек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пайдаланатындықтан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пайдаланудың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қарапайымдылығы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мәселелері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экономикалық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тұрғыдан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бола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түсуде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47"/>
          <p:cNvGrpSpPr/>
          <p:nvPr/>
        </p:nvGrpSpPr>
        <p:grpSpPr>
          <a:xfrm>
            <a:off x="1763859" y="931349"/>
            <a:ext cx="1644969" cy="1368823"/>
            <a:chOff x="851175" y="1582401"/>
            <a:chExt cx="964872" cy="964872"/>
          </a:xfrm>
        </p:grpSpPr>
        <p:sp>
          <p:nvSpPr>
            <p:cNvPr id="2727" name="Google Shape;2727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9" name="Google Shape;2729;p47"/>
          <p:cNvGrpSpPr/>
          <p:nvPr/>
        </p:nvGrpSpPr>
        <p:grpSpPr>
          <a:xfrm>
            <a:off x="5257986" y="915936"/>
            <a:ext cx="1644969" cy="1368823"/>
            <a:chOff x="851175" y="1582401"/>
            <a:chExt cx="964872" cy="964872"/>
          </a:xfrm>
        </p:grpSpPr>
        <p:sp>
          <p:nvSpPr>
            <p:cNvPr id="2730" name="Google Shape;2730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2" name="Google Shape;2732;p47"/>
          <p:cNvSpPr txBox="1">
            <a:spLocks noGrp="1"/>
          </p:cNvSpPr>
          <p:nvPr>
            <p:ph type="title"/>
          </p:nvPr>
        </p:nvSpPr>
        <p:spPr>
          <a:xfrm>
            <a:off x="408450" y="93631"/>
            <a:ext cx="8343664" cy="837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Компьютерлік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және байланыс индустриясының өсуі.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3" name="Google Shape;2733;p47"/>
          <p:cNvSpPr txBox="1">
            <a:spLocks noGrp="1"/>
          </p:cNvSpPr>
          <p:nvPr>
            <p:ph type="subTitle" idx="1"/>
          </p:nvPr>
        </p:nvSpPr>
        <p:spPr>
          <a:xfrm>
            <a:off x="551544" y="2431330"/>
            <a:ext cx="3788226" cy="211761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Қазіргі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өсу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циклі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Xerox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әзірлеген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коммерцияландырған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графикалық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пайдаланушы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интерфейсінің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тікелей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салдары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микропроцессордың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арқасында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компьютерлердің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құнының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төмендеуі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5" name="Google Shape;2735;p47"/>
          <p:cNvSpPr txBox="1">
            <a:spLocks noGrp="1"/>
          </p:cNvSpPr>
          <p:nvPr>
            <p:ph type="subTitle" idx="2"/>
          </p:nvPr>
        </p:nvSpPr>
        <p:spPr>
          <a:xfrm>
            <a:off x="4572000" y="2422653"/>
            <a:ext cx="4180113" cy="191114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Нәтижесінде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жаппай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нарық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аппараттық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бағдарламалық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жасақтамаға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белгілеуді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қолдайды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Болашақ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өсу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циклдары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ішінара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HCI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саласындағы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ағымдағы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зерттеулермен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анықталады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нәтижесінде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қосымшалар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пайдалану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оңайырақ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 descr="See How Apple Changed the Microsoft Windows Logo | Heavy.com">
            <a:extLst>
              <a:ext uri="{FF2B5EF4-FFF2-40B4-BE49-F238E27FC236}">
                <a16:creationId xmlns:a16="http://schemas.microsoft.com/office/drawing/2014/main" xmlns="" id="{90E2C5B6-E88B-0455-7B1E-05604DDFB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52989"/>
          <a:stretch/>
        </p:blipFill>
        <p:spPr bwMode="auto">
          <a:xfrm>
            <a:off x="1990164" y="1062507"/>
            <a:ext cx="1192357" cy="1083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4" descr="See How Apple Changed the Microsoft Windows Logo | Heavy.com">
            <a:extLst>
              <a:ext uri="{FF2B5EF4-FFF2-40B4-BE49-F238E27FC236}">
                <a16:creationId xmlns:a16="http://schemas.microsoft.com/office/drawing/2014/main" xmlns="" id="{78F17BBD-E43F-0EDB-B959-CD5DE0E85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52039"/>
          <a:stretch/>
        </p:blipFill>
        <p:spPr bwMode="auto">
          <a:xfrm>
            <a:off x="5470009" y="1088474"/>
            <a:ext cx="1220921" cy="99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404</TotalTime>
  <Words>1287</Words>
  <Application>Microsoft Office PowerPoint</Application>
  <PresentationFormat>Экран (16:9)</PresentationFormat>
  <Paragraphs>152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Calibri</vt:lpstr>
      <vt:lpstr>Times New Roman</vt:lpstr>
      <vt:lpstr>Source Sans Pro</vt:lpstr>
      <vt:lpstr>Arial</vt:lpstr>
      <vt:lpstr>Calibri Light</vt:lpstr>
      <vt:lpstr>Play</vt:lpstr>
      <vt:lpstr>Тема Office</vt:lpstr>
      <vt:lpstr>АДАМ мен КОМПЬЮТЕРДІҢ ӨЗАРА ӘРЕКЕТТЕСУІ</vt:lpstr>
      <vt:lpstr>ДӘРІС МАЗМҰНЫ</vt:lpstr>
      <vt:lpstr>Адам мен компьютердің өзара әрекеттесуі</vt:lpstr>
      <vt:lpstr>Мақсат</vt:lpstr>
      <vt:lpstr>Адам мен компьютер өзара әрекеттесуі не береді?</vt:lpstr>
      <vt:lpstr>HCI-дегі артықшылық бірнеше себептерге байланысты маңызды:</vt:lpstr>
      <vt:lpstr>Адам мен компьютердің өзара әрекеттесуі Өмір сапасы</vt:lpstr>
      <vt:lpstr>HCI саласындағы үздігі. Ұлттық бәсекеге қабілеттілік</vt:lpstr>
      <vt:lpstr>Компьютерлік және байланыс индустриясының өсуі.</vt:lpstr>
      <vt:lpstr>Ұлттық қауіпсіздік</vt:lpstr>
      <vt:lpstr>Айырмашылықтар: Адам, компьютер, интерфейс, өзара әрекеттесу</vt:lpstr>
      <vt:lpstr>Эргономика.   Пайдаланушы тәжірибесі</vt:lpstr>
      <vt:lpstr>Интерфейстердің физикалық аспектілері</vt:lpstr>
      <vt:lpstr>Пайдаланушы интерфейсі</vt:lpstr>
      <vt:lpstr>ФИЗИКАЛЫҚ КОМПОНЕНТТЕР  </vt:lpstr>
      <vt:lpstr>ТҰЖЫРЫМДАМАЛЫҚ КОМПОНЕНТТЕР  </vt:lpstr>
      <vt:lpstr>Пайдаланушыға ыңғайлы интерфейс</vt:lpstr>
      <vt:lpstr>Интерфейс түрлері:</vt:lpstr>
      <vt:lpstr>Командалық жол интерфейсі </vt:lpstr>
      <vt:lpstr>Мәзірмен басқарылатын интерфейс</vt:lpstr>
      <vt:lpstr>Графикалық пайдаланушы интерфейсі</vt:lpstr>
      <vt:lpstr>Табиғи тіл интерфейсі</vt:lpstr>
      <vt:lpstr>ПАЙДАЛАНУШЫ ИНТЕРФЕЙСІН ЖОБАЛАУДЫҢ КЕЗЕҢДЕРІ</vt:lpstr>
      <vt:lpstr>Пайдаланушы интерфейсін жобалаудың үш негізгі кезеңі</vt:lpstr>
      <vt:lpstr>Пайдаланушыны зерттеу</vt:lpstr>
      <vt:lpstr>Дизайн және модельдеу</vt:lpstr>
      <vt:lpstr>Пайдаланушыға бағытталған дизайн (UCD)</vt:lpstr>
      <vt:lpstr>Интерфейсті тестілеу</vt:lpstr>
      <vt:lpstr>Қолдану үшін тексеру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HUMAN-COMPUTER INTERACTION</dc:title>
  <dc:creator>Nurzhan Kerdasbay</dc:creator>
  <cp:lastModifiedBy>Учетная запись Майкрософт</cp:lastModifiedBy>
  <cp:revision>16</cp:revision>
  <dcterms:modified xsi:type="dcterms:W3CDTF">2024-09-30T12:09:25Z</dcterms:modified>
</cp:coreProperties>
</file>